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7" r:id="rId5"/>
    <p:sldId id="258" r:id="rId6"/>
    <p:sldId id="263" r:id="rId7"/>
    <p:sldId id="259" r:id="rId8"/>
    <p:sldId id="260" r:id="rId9"/>
    <p:sldId id="261" r:id="rId10"/>
    <p:sldId id="262" r:id="rId11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2"/>
    <p:restoredTop sz="94674"/>
  </p:normalViewPr>
  <p:slideViewPr>
    <p:cSldViewPr snapToGrid="0" snapToObjects="1">
      <p:cViewPr varScale="1">
        <p:scale>
          <a:sx n="44" d="100"/>
          <a:sy n="44" d="100"/>
        </p:scale>
        <p:origin x="-138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6043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68808"/>
            <a:ext cx="64604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44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644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1742" y="6356352"/>
            <a:ext cx="3371301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1F533B-CE08-2742-875C-5A4CE6C2C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Unidad 3: Elaboración de objeto tecnol</a:t>
            </a:r>
            <a:r>
              <a:rPr lang="es-MX" dirty="0" smtClean="0"/>
              <a:t>ógico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2EFB1B-F85E-A54B-880E-799777AB9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Clase 1: Tecnología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896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BAA86-D5BF-AD47-BDFA-2A978DFF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152684-C34A-1346-A0C8-51376DF35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Planificar y elaborar un macetero con material reciclado.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65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FAC3B4-70CA-A94B-8405-5370ABB1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Las 3 erres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0CE74B2-C822-5842-8ADC-1E252FE0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s-MX" b="1" dirty="0" smtClean="0"/>
              <a:t>	Las </a:t>
            </a:r>
            <a:r>
              <a:rPr lang="es-MX" b="1" dirty="0"/>
              <a:t>tres erres (3R) es una regla para cuidar el medio ambiente, específicamente para reducir el volumen de residuos o basura generada. En pocas palabras, las 3R ayudan a tirar menos basura, a ahorrar y a ser un consumidor más responsable. Y lo mejor de todo es que es muy fácil de seguir: reducir, reutilizar y reciclar.</a:t>
            </a:r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3838427"/>
            <a:ext cx="2841171" cy="1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9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1038" y="365127"/>
            <a:ext cx="8543925" cy="581183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MX" b="1" u="sng" dirty="0"/>
              <a:t>Reducir</a:t>
            </a:r>
          </a:p>
          <a:p>
            <a:pPr marL="0" indent="0" fontAlgn="base">
              <a:buNone/>
            </a:pPr>
            <a:r>
              <a:rPr lang="es-MX" b="1" dirty="0" smtClean="0"/>
              <a:t>	</a:t>
            </a:r>
            <a:r>
              <a:rPr lang="es-MX" dirty="0" smtClean="0"/>
              <a:t>Debemos </a:t>
            </a:r>
            <a:r>
              <a:rPr lang="es-MX" dirty="0"/>
              <a:t>tratar de reducir o simplificar el consumo de los productos directos, o sea, todos aquellos que se compran y se consumen, ya que tienen una relación directa con los desperdicios.</a:t>
            </a:r>
          </a:p>
          <a:p>
            <a:pPr marL="0" indent="0" fontAlgn="base">
              <a:buNone/>
            </a:pPr>
            <a:r>
              <a:rPr lang="es-MX" dirty="0" smtClean="0"/>
              <a:t>	Por </a:t>
            </a:r>
            <a:r>
              <a:rPr lang="es-MX" dirty="0"/>
              <a:t>ejemplo, en vez de comprar 6 latas pequeñas de una bebida, compra dos botellas grandes, tendrás el mismo producto pero habrás generado menos basura.</a:t>
            </a:r>
          </a:p>
          <a:p>
            <a:pPr fontAlgn="base"/>
            <a:r>
              <a:rPr lang="es-MX" b="1" u="sng" dirty="0"/>
              <a:t>Reutilizar</a:t>
            </a:r>
          </a:p>
          <a:p>
            <a:pPr marL="0" indent="0" fontAlgn="base">
              <a:buNone/>
            </a:pPr>
            <a:r>
              <a:rPr lang="es-MX" b="1" dirty="0" smtClean="0"/>
              <a:t>	</a:t>
            </a:r>
            <a:r>
              <a:rPr lang="es-MX" dirty="0" smtClean="0"/>
              <a:t>Nos </a:t>
            </a:r>
            <a:r>
              <a:rPr lang="es-MX" dirty="0"/>
              <a:t>estamos refiriendo a poder volver a utilizar las cosas. A darles la mayor utilidad posible antes de que llegue la hora de deshacernos de ellas. Y así, disminuir el volumen de basura.</a:t>
            </a:r>
          </a:p>
          <a:p>
            <a:pPr marL="0" indent="0" fontAlgn="base">
              <a:buNone/>
            </a:pPr>
            <a:r>
              <a:rPr lang="es-MX" dirty="0" smtClean="0"/>
              <a:t>	Esta </a:t>
            </a:r>
            <a:r>
              <a:rPr lang="es-MX" dirty="0"/>
              <a:t>tarea suele ser la que menos atención recibe y es una de las más importantes. Por ejemplo, cuando vayas a hacer la compra lleva un carro o bolsas reutilizables.</a:t>
            </a:r>
          </a:p>
          <a:p>
            <a:pPr fontAlgn="base"/>
            <a:r>
              <a:rPr lang="es-MX" b="1" u="sng" dirty="0"/>
              <a:t>Reciclar</a:t>
            </a:r>
          </a:p>
          <a:p>
            <a:pPr marL="0" indent="0" fontAlgn="base">
              <a:buNone/>
            </a:pPr>
            <a:r>
              <a:rPr lang="es-MX" b="1" dirty="0" smtClean="0"/>
              <a:t>	</a:t>
            </a:r>
            <a:r>
              <a:rPr lang="es-MX" dirty="0" smtClean="0"/>
              <a:t>La </a:t>
            </a:r>
            <a:r>
              <a:rPr lang="es-MX" dirty="0"/>
              <a:t>última de las tareas es la de reciclar, que consiste en someter materiales usados o desperdicios a un proceso de transformación o aprovechamiento para que puedan ser nuevamente utilizados.</a:t>
            </a:r>
          </a:p>
          <a:p>
            <a:pPr marL="0" indent="0" fontAlgn="base">
              <a:buNone/>
            </a:pPr>
            <a:endParaRPr lang="es-MX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038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F20A13-E89D-4549-812E-0919B29C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80747AA-9777-844B-8316-2B963D611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505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5698FED-20B4-A449-B1EF-4E657679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46142850-D81E-C44F-AB38-24F68FAE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1.- Planifica en tu cuaderno la elaboración de un macetero con material reciclado, haciendo una lista de los materiales que utilizarás. (Considera los materiales de decoración)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2.- Haz un boceto del macetero que elaborarás después. Guíate por los videos presentados.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*Este trabajo se utilizará más adelante en la siembra de tu propia planta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81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E5AE77-05B0-B24D-BC3E-5ABDE1EC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Modelos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00F1B5-E9BC-2842-BBC9-26C0D63B6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04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3B397-C245-0546-BA64-E1EAE9F1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714EE5-638E-2346-B19F-6C8B3B70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8" b="11855"/>
          <a:stretch/>
        </p:blipFill>
        <p:spPr bwMode="auto">
          <a:xfrm>
            <a:off x="681038" y="365125"/>
            <a:ext cx="3583394" cy="24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75" y="365125"/>
            <a:ext cx="4440546" cy="24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12" y="3091543"/>
            <a:ext cx="3085420" cy="30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97" y="3048000"/>
            <a:ext cx="3167473" cy="312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E7D21742-DC0A-1C47-AF07-33DFFB7314C2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095DB8BF-0936-B54E-8054-230E3A4E5AEC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5F612313-6A11-3F41-9651-348765BEE8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89</Words>
  <Application>Microsoft Office PowerPoint</Application>
  <PresentationFormat>A4 (210 x 297 mm)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Tema de Office</vt:lpstr>
      <vt:lpstr>Diseño personalizado</vt:lpstr>
      <vt:lpstr>3_Diseño personalizado</vt:lpstr>
      <vt:lpstr>Unidad 3: Elaboración de objeto tecnológico</vt:lpstr>
      <vt:lpstr>Objetivo</vt:lpstr>
      <vt:lpstr>Las 3 erres</vt:lpstr>
      <vt:lpstr>Presentación de PowerPoint</vt:lpstr>
      <vt:lpstr>ACTIVIDAD</vt:lpstr>
      <vt:lpstr>Presentación de PowerPoint</vt:lpstr>
      <vt:lpstr>Modelos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aycas</cp:lastModifiedBy>
  <cp:revision>4</cp:revision>
  <dcterms:created xsi:type="dcterms:W3CDTF">2020-03-25T20:52:14Z</dcterms:created>
  <dcterms:modified xsi:type="dcterms:W3CDTF">2020-08-19T19:00:10Z</dcterms:modified>
</cp:coreProperties>
</file>