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723" r:id="rId2"/>
    <p:sldMasterId id="2147483710" r:id="rId3"/>
  </p:sldMasterIdLst>
  <p:sldIdLst>
    <p:sldId id="256" r:id="rId4"/>
    <p:sldId id="257" r:id="rId5"/>
    <p:sldId id="258" r:id="rId6"/>
    <p:sldId id="259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61" r:id="rId19"/>
    <p:sldId id="262" r:id="rId20"/>
    <p:sldId id="274" r:id="rId21"/>
    <p:sldId id="273" r:id="rId22"/>
  </p:sldIdLst>
  <p:sldSz cx="9906000" cy="6858000" type="A4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3D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022"/>
    <p:restoredTop sz="94674"/>
  </p:normalViewPr>
  <p:slideViewPr>
    <p:cSldViewPr snapToGrid="0" snapToObjects="1">
      <p:cViewPr varScale="1">
        <p:scale>
          <a:sx n="74" d="100"/>
          <a:sy n="74" d="100"/>
        </p:scale>
        <p:origin x="-1440" y="-9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460434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2768808"/>
            <a:ext cx="6460434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93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367A-BA69-2E45-8EFB-495A67487531}" type="datetimeFigureOut">
              <a:rPr lang="es-CL" smtClean="0"/>
              <a:t>25-08-2020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09988" y="6356352"/>
            <a:ext cx="3583056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5630-BB53-4C40-8F31-30C43906DE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297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9" y="365127"/>
            <a:ext cx="8308958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367A-BA69-2E45-8EFB-495A67487531}" type="datetimeFigureOut">
              <a:rPr lang="es-CL" smtClean="0"/>
              <a:t>25-08-2020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09988" y="6356352"/>
            <a:ext cx="3583056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5630-BB53-4C40-8F31-30C43906DE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176531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3" y="365125"/>
            <a:ext cx="1872138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367A-BA69-2E45-8EFB-495A67487531}" type="datetimeFigureOut">
              <a:rPr lang="es-CL" smtClean="0"/>
              <a:t>25-08-2020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09988" y="6356352"/>
            <a:ext cx="3583056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5630-BB53-4C40-8F31-30C43906DE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123470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68B40B7-DBAB-D546-8266-A7A61D399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9B45750D-A13F-E44C-929F-BFD722BEBE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D50FAA47-6C95-B54F-80B8-C826EDC9F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21556-86E8-1C49-8DBE-8BBE10666C63}" type="datetimeFigureOut">
              <a:rPr lang="es-CL" smtClean="0"/>
              <a:t>25-08-2020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8F748017-C239-5341-BBA2-313AD2622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236556C5-8D3D-BA46-923A-F62ECCD42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ED8A-DB83-1D4C-A8EE-CFA43573EF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66204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Encabezado de sección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5628" y="211756"/>
            <a:ext cx="4484176" cy="2733575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defRPr sz="4500" b="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35628" y="2945331"/>
            <a:ext cx="4484175" cy="3144321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2534" y="6129341"/>
            <a:ext cx="2044517" cy="365125"/>
          </a:xfrm>
        </p:spPr>
        <p:txBody>
          <a:bodyPr/>
          <a:lstStyle/>
          <a:p>
            <a:fld id="{EF61367A-BA69-2E45-8EFB-495A67487531}" type="datetimeFigureOut">
              <a:rPr lang="es-CL" smtClean="0"/>
              <a:t>25-08-2020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09988" y="6356352"/>
            <a:ext cx="3583056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12534" y="6534155"/>
            <a:ext cx="1274496" cy="365125"/>
          </a:xfrm>
        </p:spPr>
        <p:txBody>
          <a:bodyPr/>
          <a:lstStyle/>
          <a:p>
            <a:fld id="{9C6A5630-BB53-4C40-8F31-30C43906DE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649224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9920DF3-3CA4-6448-8750-4CBEC3BF3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9CBCA123-6EBF-2B48-B644-52C2D1210F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195762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3AF7F2A4-C8C3-CF43-A86F-380C1E6703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29200" y="1825625"/>
            <a:ext cx="4195763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8B11ECAA-BF03-C246-BCDB-E55690A7E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21556-86E8-1C49-8DBE-8BBE10666C63}" type="datetimeFigureOut">
              <a:rPr lang="es-CL" smtClean="0"/>
              <a:t>25-08-2020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F1F3CF77-3089-AA42-BB85-A79657E54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4EF01CC6-260C-C844-92E8-F2D946950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ED8A-DB83-1D4C-A8EE-CFA43573EF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892320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DCDB719-2F23-0E4A-8295-B1A165FF7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365125"/>
            <a:ext cx="8355497" cy="1325563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018EE139-64EB-6E4B-A0ED-28B375749D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2368F4FB-E901-DD46-A048-02C83B9B94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F909F0E9-659E-7247-8D9E-9E90334F1D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D78D7BBE-1D1D-9E40-91AA-464A948F04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DFF0FB23-FF10-A84A-ABAE-4FC6229E0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21556-86E8-1C49-8DBE-8BBE10666C63}" type="datetimeFigureOut">
              <a:rPr lang="es-CL" smtClean="0"/>
              <a:t>25-08-2020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2CBA7CB4-946A-9145-ABA0-930E3B1DB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11EECB7C-D0E9-9541-BA24-B74B956DD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ED8A-DB83-1D4C-A8EE-CFA43573EF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884041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AF12E6B-774B-B94B-8F43-93D6FC5A1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35B8B024-AFF8-1E44-A4BA-048272230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21556-86E8-1C49-8DBE-8BBE10666C63}" type="datetimeFigureOut">
              <a:rPr lang="es-CL" smtClean="0"/>
              <a:t>25-08-2020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3FA922C7-385F-9944-A98E-403C17122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FC4FB781-CA78-DA4D-8CD4-2339DA930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ED8A-DB83-1D4C-A8EE-CFA43573EF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7094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7FA27CE8-860B-124C-809C-330321D39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21556-86E8-1C49-8DBE-8BBE10666C63}" type="datetimeFigureOut">
              <a:rPr lang="es-CL" smtClean="0"/>
              <a:t>25-08-2020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52EC2415-84E7-2742-A00C-A880B33A7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847680D4-2654-3F4A-A5D2-A0FC0F497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ED8A-DB83-1D4C-A8EE-CFA43573EF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57427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F9B4070-8093-FB46-A937-E7B684797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5A5A3260-A852-0149-B16C-79F525C1C5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1ADD681F-3B0E-1148-8844-CEF11AE2FE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A5ED02A9-A2B5-BF49-BA03-8AC374D41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21556-86E8-1C49-8DBE-8BBE10666C63}" type="datetimeFigureOut">
              <a:rPr lang="es-CL" smtClean="0"/>
              <a:t>25-08-2020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39EED72C-070C-3B4C-9445-68EBEF11D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DBE15F86-C830-B54F-B5BC-1591D0CF4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ED8A-DB83-1D4C-A8EE-CFA43573EF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17683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270457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367A-BA69-2E45-8EFB-495A67487531}" type="datetimeFigureOut">
              <a:rPr lang="es-CL" smtClean="0"/>
              <a:t>25-08-2020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09988" y="6356352"/>
            <a:ext cx="3583056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5630-BB53-4C40-8F31-30C43906DE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73917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D2C8D72-E163-C748-A180-1DE5EFB1E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3C4077A1-D75E-BD42-B9DD-5E462B4C98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57F27250-3D79-7B49-9325-62DC46DDCF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48C4A80F-3183-3643-9DF4-D969DCCED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21556-86E8-1C49-8DBE-8BBE10666C63}" type="datetimeFigureOut">
              <a:rPr lang="es-CL" smtClean="0"/>
              <a:t>25-08-2020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11A96142-869F-AB47-9073-73F72FA57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9FD8D3D6-490F-8D43-9079-DB62F369D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ED8A-DB83-1D4C-A8EE-CFA43573EF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646297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39B3866-06B2-FB44-BF3E-26EC0F4D0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D8A453A9-5012-5A46-B557-E18E25EA49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910D5EBB-ECE5-9C4A-88FB-E69C5CDE0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21556-86E8-1C49-8DBE-8BBE10666C63}" type="datetimeFigureOut">
              <a:rPr lang="es-CL" smtClean="0"/>
              <a:t>25-08-2020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4808CEA-BB76-0849-BD17-AA95748A0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808B1365-63D9-A548-BAEC-88096776F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ED8A-DB83-1D4C-A8EE-CFA43573EF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81669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67D060C3-E7F2-B442-8AC9-1B4895B2B0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9775" y="365125"/>
            <a:ext cx="1957972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127F22B3-C000-604C-A041-699B8E3D57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56337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089F09FE-1EB5-414D-AD46-969FEF3C7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21556-86E8-1C49-8DBE-8BBE10666C63}" type="datetimeFigureOut">
              <a:rPr lang="es-CL" smtClean="0"/>
              <a:t>25-08-2020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F7A49056-08DB-494B-BC3C-1CDB755A3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661757C7-1F54-8842-BDFB-A920DFEC4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ED8A-DB83-1D4C-A8EE-CFA43573EF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803349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AE49377-1891-9747-9ADC-38F15DD62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1D01FB72-F5C6-0F4A-AE6F-831FB6F64C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88703B4C-D02A-DE4C-9973-7D500A3BA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7E69-FAFF-A349-BF82-5E62C809216B}" type="datetimeFigureOut">
              <a:rPr lang="es-CL" smtClean="0"/>
              <a:t>25-08-2020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958E8FE7-E3A3-1B45-B917-628680E36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A7D3E414-894B-BB48-A58D-45FD03E23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EE89-7B0B-3C46-B039-A74282632E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230011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Encabezado de sección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644" y="211756"/>
            <a:ext cx="4484176" cy="2733575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defRPr sz="4500" b="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644" y="2945331"/>
            <a:ext cx="4484175" cy="3144321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2534" y="6129341"/>
            <a:ext cx="2044517" cy="365125"/>
          </a:xfrm>
        </p:spPr>
        <p:txBody>
          <a:bodyPr/>
          <a:lstStyle/>
          <a:p>
            <a:fld id="{EF61367A-BA69-2E45-8EFB-495A67487531}" type="datetimeFigureOut">
              <a:rPr lang="es-CL" smtClean="0"/>
              <a:t>25-08-2020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21742" y="6356352"/>
            <a:ext cx="3371301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12534" y="6534155"/>
            <a:ext cx="1274496" cy="365125"/>
          </a:xfrm>
        </p:spPr>
        <p:txBody>
          <a:bodyPr/>
          <a:lstStyle/>
          <a:p>
            <a:fld id="{9C6A5630-BB53-4C40-8F31-30C43906DE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92502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748272E-5B49-DD47-83FF-AFD6450CE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D4A119BC-A1B6-4E40-918C-9DE62F134D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195762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B3DDD05F-B0F0-874E-A962-E71FBDDC56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29200" y="1825625"/>
            <a:ext cx="4195763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3C09D923-06F0-3A40-AAEA-1390D9646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7E69-FAFF-A349-BF82-5E62C809216B}" type="datetimeFigureOut">
              <a:rPr lang="es-CL" smtClean="0"/>
              <a:t>25-08-2020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7DB20EDD-A66B-0E48-9976-39B3C18B1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7E3CC8C7-4A52-BE48-ACAB-33A8C5B87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EE89-7B0B-3C46-B039-A74282632E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33840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620F6D6-42A3-AC46-B650-7A0BD0058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6" y="365125"/>
            <a:ext cx="8345872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245806D7-387F-1B4E-8E45-A928BE1BCC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80B9D1F9-209F-0D4C-9C0D-86060FDA9E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D2E24B05-34CA-1F49-A0BF-49BD4E2A23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 dirty="0"/>
              <a:t>Editar los estilos de texto del patrón
Segundo nivel
Tercer nivel
Cuarto nivel
Quinto nivel</a:t>
            </a:r>
            <a:endParaRPr lang="es-CL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675FAB19-6E7C-3A4C-9293-BDE8D04C3A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C1ED1D1C-B020-7E48-B201-D8D83F3BB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7E69-FAFF-A349-BF82-5E62C809216B}" type="datetimeFigureOut">
              <a:rPr lang="es-CL" smtClean="0"/>
              <a:t>25-08-2020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39B3E66E-D6E1-1442-93BB-BFFF89E70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2448CBA7-DD96-9142-8624-6A057C528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EE89-7B0B-3C46-B039-A74282632E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778372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5A54A24-01FD-7A4E-8B3B-678350C9C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02F22DC7-3E0A-294E-84A6-006C6D110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7E69-FAFF-A349-BF82-5E62C809216B}" type="datetimeFigureOut">
              <a:rPr lang="es-CL" smtClean="0"/>
              <a:t>25-08-2020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2B8C8CD9-796D-1548-9C1B-6DBEF63B5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D075E042-802C-5A48-B06C-90A813D2E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EE89-7B0B-3C46-B039-A74282632E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154480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6ACCD421-2C1C-5C43-A7FA-0E2044502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7E69-FAFF-A349-BF82-5E62C809216B}" type="datetimeFigureOut">
              <a:rPr lang="es-CL" smtClean="0"/>
              <a:t>25-08-2020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602B5F05-16D3-1148-9724-DBEFFE136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DDE678AA-2507-9A42-B9AD-C409A9C17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EE89-7B0B-3C46-B039-A74282632E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628015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D239B78-96E6-764A-ACEC-DA036E2BF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BB1B2296-ED5E-9F4E-B7A9-089F9319D6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48239D9D-F5EB-034F-A00D-0CBA66D535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A36F1531-1277-9F43-93D6-6A10FB2E5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7E69-FAFF-A349-BF82-5E62C809216B}" type="datetimeFigureOut">
              <a:rPr lang="es-CL" smtClean="0"/>
              <a:t>25-08-2020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2ADF0427-5AB6-F541-85E7-9053D48BB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E065C169-613A-724A-91AF-99A0D2523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EE89-7B0B-3C46-B039-A74282632E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21399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5628" y="211756"/>
            <a:ext cx="4484176" cy="2733575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defRPr sz="45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35628" y="2945331"/>
            <a:ext cx="4484175" cy="3144321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2534" y="6129341"/>
            <a:ext cx="2044517" cy="365125"/>
          </a:xfrm>
        </p:spPr>
        <p:txBody>
          <a:bodyPr/>
          <a:lstStyle/>
          <a:p>
            <a:fld id="{EF61367A-BA69-2E45-8EFB-495A67487531}" type="datetimeFigureOut">
              <a:rPr lang="es-CL" smtClean="0"/>
              <a:t>25-08-2020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09988" y="6356352"/>
            <a:ext cx="3583056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12534" y="6534155"/>
            <a:ext cx="1274496" cy="365125"/>
          </a:xfrm>
        </p:spPr>
        <p:txBody>
          <a:bodyPr/>
          <a:lstStyle/>
          <a:p>
            <a:fld id="{9C6A5630-BB53-4C40-8F31-30C43906DE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3093898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FF370A4-19FD-E44F-B888-A48A32AC8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8B431AC8-4E98-6745-A214-05E5AD90FD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81F9DB71-1365-AA45-AA62-E3E510EE2F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8744F2F3-1E8F-8141-8FA1-C1D679B68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7E69-FAFF-A349-BF82-5E62C809216B}" type="datetimeFigureOut">
              <a:rPr lang="es-CL" smtClean="0"/>
              <a:t>25-08-2020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36E899EB-1A45-DC41-9539-5A2A68E42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90E603A6-149A-AA49-BB85-E119D02EC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EE89-7B0B-3C46-B039-A74282632E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16735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E4BB061-FE7A-C442-A541-149D2B31C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24BFEB6F-FEE6-9D4F-8370-CB6BAC2B9E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CDA726E-DD72-A54C-9DA8-27140BCCD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7E69-FAFF-A349-BF82-5E62C809216B}" type="datetimeFigureOut">
              <a:rPr lang="es-CL" smtClean="0"/>
              <a:t>25-08-2020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C9E3CEC9-E09C-C545-AD0A-733F9555E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EFEE291F-111E-3A4E-8D95-AAE37DF56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EE89-7B0B-3C46-B039-A74282632E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687476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A7FEC626-4E53-6945-99B3-7661C0A7E9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9775" y="365125"/>
            <a:ext cx="1948347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FBD0402D-118A-844F-9109-8F8A0729AB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56337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1ABA2BE7-9604-A549-AF8D-6F4C37B1B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7E69-FAFF-A349-BF82-5E62C809216B}" type="datetimeFigureOut">
              <a:rPr lang="es-CL" smtClean="0"/>
              <a:t>25-08-2020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66D27819-A82A-8D44-9A62-7FE42FE3D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9A5CB40A-1878-B044-A46C-EECE02F33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EE89-7B0B-3C46-B039-A74282632E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560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289707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367A-BA69-2E45-8EFB-495A67487531}" type="datetimeFigureOut">
              <a:rPr lang="es-CL" smtClean="0"/>
              <a:t>25-08-2020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09988" y="6356352"/>
            <a:ext cx="3583056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5630-BB53-4C40-8F31-30C43906DE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14749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288417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367A-BA69-2E45-8EFB-495A67487531}" type="datetimeFigureOut">
              <a:rPr lang="es-CL" smtClean="0"/>
              <a:t>25-08-2020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09988" y="6356352"/>
            <a:ext cx="3583056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5630-BB53-4C40-8F31-30C43906DE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55811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9" y="365127"/>
            <a:ext cx="8280082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367A-BA69-2E45-8EFB-495A67487531}" type="datetimeFigureOut">
              <a:rPr lang="es-CL" smtClean="0"/>
              <a:t>25-08-2020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09988" y="6356352"/>
            <a:ext cx="3583056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5630-BB53-4C40-8F31-30C43906DE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38060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co co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367A-BA69-2E45-8EFB-495A67487531}" type="datetimeFigureOut">
              <a:rPr lang="es-CL" smtClean="0"/>
              <a:t>25-08-2020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09988" y="6356352"/>
            <a:ext cx="3583056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5630-BB53-4C40-8F31-30C43906DE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40254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o marca de agua">
    <p:bg>
      <p:bgPr>
        <a:blipFill dpi="0" rotWithShape="1">
          <a:blip r:embed="rId2">
            <a:alphaModFix amt="50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8E3DDBF3-012D-964C-8F98-9A6B8F33B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367A-BA69-2E45-8EFB-495A67487531}" type="datetimeFigureOut">
              <a:rPr lang="es-CL" smtClean="0"/>
              <a:t>25-08-2020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405F4768-3EAA-C843-AAB5-EF1AFF59D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09988" y="6356352"/>
            <a:ext cx="3583056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0BBE28BA-C840-D84B-96BA-970523DED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5630-BB53-4C40-8F31-30C43906DE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1095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367A-BA69-2E45-8EFB-495A67487531}" type="datetimeFigureOut">
              <a:rPr lang="es-CL" smtClean="0"/>
              <a:t>25-08-2020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09988" y="6356352"/>
            <a:ext cx="3583056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5630-BB53-4C40-8F31-30C43906DE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1753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image" Target="../media/image5.jpe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image" Target="../media/image7.jpeg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80617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1367A-BA69-2E45-8EFB-495A67487531}" type="datetimeFigureOut">
              <a:rPr lang="es-CL" smtClean="0"/>
              <a:t>25-08-2020</a:t>
            </a:fld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50467" y="6356352"/>
            <a:ext cx="12744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A5630-BB53-4C40-8F31-30C43906DE4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Marcador de título 6">
            <a:extLst>
              <a:ext uri="{FF2B5EF4-FFF2-40B4-BE49-F238E27FC236}">
                <a16:creationId xmlns:a16="http://schemas.microsoft.com/office/drawing/2014/main" xmlns="" id="{91144737-02DC-7C40-9386-504D683A4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5"/>
            <a:ext cx="826083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12146CCE-5934-CD42-B568-0FD2298B03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35348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72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505641D6-3859-F340-AE98-FBB28D9A6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5"/>
            <a:ext cx="831858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BA3AC580-0388-5F46-87AB-48C4D1D18D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303AFDAE-D89A-AE4B-82DD-DB3DE9B444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21556-86E8-1C49-8DBE-8BBE10666C63}" type="datetimeFigureOut">
              <a:rPr lang="es-CL" smtClean="0"/>
              <a:t>25-08-2020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C2FF704E-4F33-F340-8D61-D79B0A2F28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2ACDC48-A938-2C4B-B8AA-129A391B5E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4ED8A-DB83-1D4C-A8EE-CFA43573EF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04835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35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CC34166D-2563-5F4E-9247-1698915A7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9" y="365125"/>
            <a:ext cx="832820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1C695835-0A4C-854B-B7C5-1BFD2E9FB6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89E6829F-7026-AB43-B30D-6E83BA0DAA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87E69-FAFF-A349-BF82-5E62C809216B}" type="datetimeFigureOut">
              <a:rPr lang="es-CL" smtClean="0"/>
              <a:t>25-08-2020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24CE1C85-A77C-D444-9B22-CCB40B039D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16CC0730-461B-3449-893D-E91ADB8233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FEE89-7B0B-3C46-B039-A74282632E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46827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22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qCIbG_dX20" TargetMode="Externa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tel://+56582232783/" TargetMode="External"/><Relationship Id="rId2" Type="http://schemas.openxmlformats.org/officeDocument/2006/relationships/hyperlink" Target="https://www.facebook.com/Huertocolibriarica/?ti=as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B1F533B-CE08-2742-875C-5A4CE6C2C1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Clase 2: Cultivos</a:t>
            </a:r>
            <a:endParaRPr lang="es-CL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542EFB1B-F85E-A54B-880E-799777AB95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TECNOLOGÍA- QUINTOS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489609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/>
              <a:t>Una vez escogido el recipiente, deberemos rellenarlo de </a:t>
            </a:r>
            <a:r>
              <a:rPr lang="es-MX" b="1" dirty="0"/>
              <a:t>SUSTRATO</a:t>
            </a:r>
            <a:r>
              <a:rPr lang="es-MX" dirty="0"/>
              <a:t>, este es un tipo de tierra específico para macetas u otros recipiente.</a:t>
            </a:r>
          </a:p>
          <a:p>
            <a:pPr marL="0" indent="0">
              <a:buNone/>
            </a:pPr>
            <a:r>
              <a:rPr lang="es-MX" dirty="0"/>
              <a:t>	 Es importante buscar un sustrato específico para macetas, que retenga bien el agua y sea rico en nutrientes. También es importante que sea ligero y poroso (las raíces también necesitan el aire que hay en los poros de la tierra).</a:t>
            </a:r>
            <a:endParaRPr lang="es-CL" dirty="0"/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8274244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Tipos de sustratos:</a:t>
            </a:r>
            <a:endParaRPr lang="es-CL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b="1" i="1" dirty="0"/>
              <a:t>Turba:</a:t>
            </a:r>
            <a:r>
              <a:rPr lang="es-MX" dirty="0"/>
              <a:t> Es un material orgánico, de color café oscuro y rico en carbono. ​​ Está formada por una masa esponjosa y ligera de vegetales.</a:t>
            </a:r>
          </a:p>
          <a:p>
            <a:r>
              <a:rPr lang="es-MX" b="1" i="1" dirty="0"/>
              <a:t>Compost:</a:t>
            </a:r>
            <a:r>
              <a:rPr lang="es-MX" dirty="0"/>
              <a:t> Es un producto obtenido a partir de diferentes materiales de origen orgánico, los cuales son sometidos a un proceso biológico controlado de oxidación denominado compostaje.</a:t>
            </a:r>
          </a:p>
          <a:p>
            <a:r>
              <a:rPr lang="es-MX" b="1" i="1" dirty="0"/>
              <a:t>Humus de lombriz</a:t>
            </a:r>
            <a:r>
              <a:rPr lang="es-MX" dirty="0"/>
              <a:t>: Uno de los mejores abonos orgánicos que existen. Tiene un tamaño de partícula muy fino y rico en nutrientes, </a:t>
            </a:r>
            <a:r>
              <a:rPr lang="es-MX" b="1" dirty="0"/>
              <a:t>no tiene malos olores</a:t>
            </a:r>
            <a:r>
              <a:rPr lang="es-MX" dirty="0"/>
              <a:t> y tampoco excesos de humedad.</a:t>
            </a:r>
          </a:p>
          <a:p>
            <a:r>
              <a:rPr lang="es-MX" b="1" i="1" dirty="0"/>
              <a:t>Fibra de coco</a:t>
            </a:r>
            <a:r>
              <a:rPr lang="es-MX" dirty="0"/>
              <a:t>: Es un </a:t>
            </a:r>
            <a:r>
              <a:rPr lang="es-MX" b="1" dirty="0"/>
              <a:t>sustrato</a:t>
            </a:r>
            <a:r>
              <a:rPr lang="es-MX" dirty="0"/>
              <a:t> bien aireado y su compactación una vez seco es mínima, se mezcla con el compost y perlita.</a:t>
            </a:r>
          </a:p>
          <a:p>
            <a:r>
              <a:rPr lang="es-MX" b="1" i="1" dirty="0"/>
              <a:t>Perlita</a:t>
            </a:r>
            <a:r>
              <a:rPr lang="es-MX" dirty="0"/>
              <a:t>: </a:t>
            </a:r>
            <a:r>
              <a:rPr lang="es-CL" dirty="0"/>
              <a:t>Compuesto mineral inorgánico que </a:t>
            </a:r>
            <a:r>
              <a:rPr lang="es-MX" dirty="0"/>
              <a:t>ayuda en la aireación del suelo y en la retención de agua.</a:t>
            </a:r>
          </a:p>
          <a:p>
            <a:r>
              <a:rPr lang="es-MX" b="1" i="1" dirty="0"/>
              <a:t>Aserrín</a:t>
            </a:r>
            <a:r>
              <a:rPr lang="es-MX" dirty="0"/>
              <a:t>: es una mezcla de astillas y polvo grueso que queda después del corte de las maderas, se puede mezclar con compost y humus de lombriz.</a:t>
            </a:r>
          </a:p>
          <a:p>
            <a:r>
              <a:rPr lang="es-MX" b="1" i="1" dirty="0"/>
              <a:t>Tierra de hoja</a:t>
            </a:r>
            <a:r>
              <a:rPr lang="es-MX" dirty="0"/>
              <a:t>: Sustrato natural desarrollado a partir de la </a:t>
            </a:r>
            <a:r>
              <a:rPr lang="es-MX" dirty="0" err="1"/>
              <a:t>compostación</a:t>
            </a:r>
            <a:r>
              <a:rPr lang="es-MX" dirty="0"/>
              <a:t> de </a:t>
            </a:r>
            <a:r>
              <a:rPr lang="es-MX" b="1" dirty="0"/>
              <a:t>hojas</a:t>
            </a:r>
            <a:r>
              <a:rPr lang="es-MX" dirty="0"/>
              <a:t> y residuos vegetales.</a:t>
            </a:r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1927467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Las semillas</a:t>
            </a:r>
            <a:endParaRPr lang="es-CL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787974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/>
              <a:t>En casa puedes plantar lo que quieras; perejil, tomates, frutillas, morrón, hasta sandías o zapallo. Pero, que se pueda plantar de todo no quiere decir que debas empezar con todo. De hecho, es mejor empezar con unos </a:t>
            </a:r>
            <a:r>
              <a:rPr lang="es-MX" b="1" dirty="0" smtClean="0"/>
              <a:t>pocos</a:t>
            </a:r>
            <a:r>
              <a:rPr lang="es-MX" dirty="0"/>
              <a:t>, que sean «fáciles y rápidos», como la lechuga, el girasol, tomate, algodón, morrón o cilantro (por nombrar algunos) para que poco a poco vayas subiendo el nivel.</a:t>
            </a:r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1827562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El riego</a:t>
            </a:r>
            <a:endParaRPr lang="es-CL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98721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/>
              <a:t>El riego es uno de los aspectos clave a la hora de </a:t>
            </a:r>
            <a:r>
              <a:rPr lang="es-MX" b="1" dirty="0"/>
              <a:t>cultivar un huerto</a:t>
            </a:r>
            <a:r>
              <a:rPr lang="es-MX" dirty="0"/>
              <a:t>. Dependerá del cultivo, la estación, aspecto del sustrato y de la planta. Algunos consejos para el riego son:</a:t>
            </a:r>
          </a:p>
          <a:p>
            <a:pPr marL="0" indent="0">
              <a:buNone/>
            </a:pPr>
            <a:r>
              <a:rPr lang="es-MX" dirty="0"/>
              <a:t>- Mantener la tierra húmeda. </a:t>
            </a:r>
          </a:p>
          <a:p>
            <a:pPr>
              <a:buFontTx/>
              <a:buChar char="-"/>
            </a:pPr>
            <a:r>
              <a:rPr lang="es-MX" dirty="0"/>
              <a:t>Utilizar un </a:t>
            </a:r>
            <a:r>
              <a:rPr lang="es-MX" dirty="0" err="1"/>
              <a:t>roseador</a:t>
            </a:r>
            <a:r>
              <a:rPr lang="es-MX" dirty="0"/>
              <a:t>  o regadera (evitando hacerlo directo a la planta)</a:t>
            </a:r>
          </a:p>
          <a:p>
            <a:pPr>
              <a:buFontTx/>
              <a:buChar char="-"/>
            </a:pPr>
            <a:r>
              <a:rPr lang="es-MX" dirty="0"/>
              <a:t>Regar en la mañana temprano  o al atardecer.</a:t>
            </a:r>
            <a:endParaRPr lang="es-CL" dirty="0"/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5359330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1E5AE77-05B0-B24D-BC3E-5ABDE1EC1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Actividad</a:t>
            </a:r>
            <a:endParaRPr lang="es-CL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8F00F1B5-E9BC-2842-BBC9-26C0D63B66D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004759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183B397-C245-0546-BA64-E1EAE9F17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1.- Ahora a </a:t>
            </a:r>
            <a:r>
              <a:rPr lang="es-MX" dirty="0" smtClean="0"/>
              <a:t>sembrar en </a:t>
            </a:r>
            <a:r>
              <a:rPr lang="es-MX" dirty="0"/>
              <a:t>tu </a:t>
            </a:r>
            <a:r>
              <a:rPr lang="es-MX" dirty="0" smtClean="0"/>
              <a:t>macetero </a:t>
            </a:r>
            <a:r>
              <a:rPr lang="es-MX" dirty="0"/>
              <a:t>la semilla que tengas (hortaliza, hierba aromática u ornamental</a:t>
            </a:r>
            <a:r>
              <a:rPr lang="es-MX" dirty="0" smtClean="0"/>
              <a:t>)</a:t>
            </a:r>
            <a:r>
              <a:rPr lang="es-MX" dirty="0" smtClean="0"/>
              <a:t>: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B714EE5-638E-2346-B19F-6C8B3B702D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MX" dirty="0" smtClean="0"/>
              <a:t>a)</a:t>
            </a:r>
            <a:r>
              <a:rPr lang="es-MX" dirty="0"/>
              <a:t>.- Llenar el macetero de sustrato (sólo turba o mezcla de compost, tierra de hoja, humus y/o perlita</a:t>
            </a:r>
            <a:r>
              <a:rPr lang="es-MX" dirty="0" smtClean="0"/>
              <a:t>)</a:t>
            </a:r>
          </a:p>
          <a:p>
            <a:pPr marL="0" indent="0">
              <a:buNone/>
            </a:pPr>
            <a:r>
              <a:rPr lang="es-MX" dirty="0" smtClean="0"/>
              <a:t>b).- </a:t>
            </a:r>
            <a:r>
              <a:rPr lang="es-MX" dirty="0"/>
              <a:t>Con un palito o un dedo haz un hueco en </a:t>
            </a:r>
            <a:r>
              <a:rPr lang="es-MX" dirty="0" smtClean="0"/>
              <a:t>el sustrato </a:t>
            </a:r>
            <a:r>
              <a:rPr lang="es-MX" dirty="0"/>
              <a:t>y pon </a:t>
            </a:r>
            <a:r>
              <a:rPr lang="es-MX" dirty="0" smtClean="0"/>
              <a:t> </a:t>
            </a:r>
            <a:r>
              <a:rPr lang="es-MX" dirty="0"/>
              <a:t>una semilla (las de tamaño grande) o 3 ó 4 (las semillas pequeñas), esparce las semillas y cubre con una fina capa de sustrato.</a:t>
            </a:r>
          </a:p>
          <a:p>
            <a:pPr marL="0" indent="0">
              <a:buNone/>
            </a:pPr>
            <a:r>
              <a:rPr lang="es-MX" dirty="0" smtClean="0"/>
              <a:t>c).- Tapa </a:t>
            </a:r>
            <a:r>
              <a:rPr lang="es-MX" dirty="0"/>
              <a:t>con un plástico transparente  a modo de mini-invernadero para ayudar a mantener una temperatura alta y a retener la humedad; factores que favorecerán la germinación. Cuando aparece el primer brote, quita la lámina de plástico.</a:t>
            </a:r>
          </a:p>
          <a:p>
            <a:pPr marL="0" indent="0">
              <a:buNone/>
            </a:pPr>
            <a:r>
              <a:rPr lang="es-MX" dirty="0" smtClean="0"/>
              <a:t>d).- No </a:t>
            </a:r>
            <a:r>
              <a:rPr lang="es-MX" dirty="0"/>
              <a:t>olvides rotular o etiquetar con la fecha de la siembra y el nombre del cultivo.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243424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e).- Mantén </a:t>
            </a:r>
            <a:r>
              <a:rPr lang="es-MX" dirty="0"/>
              <a:t>el </a:t>
            </a:r>
            <a:r>
              <a:rPr lang="es-MX" dirty="0" smtClean="0"/>
              <a:t>macetero </a:t>
            </a:r>
            <a:r>
              <a:rPr lang="es-MX" dirty="0"/>
              <a:t>en un lugar cálido, sin sol directo y sin corrientes de aire.</a:t>
            </a:r>
          </a:p>
          <a:p>
            <a:pPr marL="0" indent="0">
              <a:buNone/>
            </a:pPr>
            <a:r>
              <a:rPr lang="es-MX" dirty="0" smtClean="0"/>
              <a:t>f).- Riega</a:t>
            </a:r>
            <a:r>
              <a:rPr lang="es-MX" dirty="0"/>
              <a:t> con una regadera o con un pulverizador para que el agua no salga a chorros y desplace las semillas. Los riegos deben ser frecuentes y con poca cantidad de agua impidiendo que por cualquier causa se seque el sustrato ya que se malograría la germinación</a:t>
            </a:r>
            <a:r>
              <a:rPr lang="es-MX" dirty="0" smtClean="0"/>
              <a:t>.</a:t>
            </a:r>
          </a:p>
          <a:p>
            <a:pPr marL="0" indent="0">
              <a:buNone/>
            </a:pPr>
            <a:r>
              <a:rPr lang="es-MX" dirty="0" smtClean="0"/>
              <a:t>g).- </a:t>
            </a:r>
            <a:r>
              <a:rPr lang="es-MX" dirty="0"/>
              <a:t>En caso que no tenga semillas, la puedes extraer de alguna hortaliza como aparece en el siguiente video:</a:t>
            </a:r>
          </a:p>
          <a:p>
            <a:r>
              <a:rPr lang="es-CL" dirty="0">
                <a:hlinkClick r:id="rId2"/>
              </a:rPr>
              <a:t>https://www.youtube.com/watch?v=KqCIbG_dX20</a:t>
            </a:r>
            <a:endParaRPr lang="es-CL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8665569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Para adquirir algunos materiales se puede dirigir</a:t>
            </a:r>
            <a:endParaRPr lang="es-CL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b="1" i="1" dirty="0" err="1"/>
              <a:t>Ong</a:t>
            </a:r>
            <a:r>
              <a:rPr lang="es-MX" b="1" i="1" dirty="0"/>
              <a:t> «Huerto Colibrí Arica» </a:t>
            </a:r>
            <a:r>
              <a:rPr lang="es-MX" dirty="0"/>
              <a:t>fono: 09-95740258 (esquina Arturo Gallo con 18 de Septiembre)</a:t>
            </a:r>
          </a:p>
          <a:p>
            <a:pPr marL="0" indent="0">
              <a:buNone/>
            </a:pPr>
            <a:r>
              <a:rPr lang="es-CL" dirty="0">
                <a:hlinkClick r:id="rId2"/>
              </a:rPr>
              <a:t>https://www.facebook.com/Huertocolibriarica/?ti=as</a:t>
            </a:r>
            <a:endParaRPr lang="es-CL" dirty="0"/>
          </a:p>
          <a:p>
            <a:pPr marL="0" indent="0">
              <a:buNone/>
            </a:pPr>
            <a:r>
              <a:rPr lang="es-MX" dirty="0"/>
              <a:t>*( venta de sustrato, semillas y almácigos)</a:t>
            </a:r>
            <a:endParaRPr lang="es-CL" dirty="0"/>
          </a:p>
          <a:p>
            <a:pPr marL="0" indent="0">
              <a:buNone/>
            </a:pPr>
            <a:endParaRPr lang="es-MX" dirty="0"/>
          </a:p>
          <a:p>
            <a:r>
              <a:rPr lang="es-MX" b="1" i="1" dirty="0"/>
              <a:t>Colegio NAC (Sede Sotomayor) </a:t>
            </a:r>
            <a:r>
              <a:rPr lang="es-MX" dirty="0"/>
              <a:t>fono: </a:t>
            </a:r>
            <a:r>
              <a:rPr lang="es-CL" dirty="0">
                <a:hlinkClick r:id="rId3"/>
              </a:rPr>
              <a:t>+56 5 8223 2783</a:t>
            </a:r>
            <a:r>
              <a:rPr lang="es-CL" dirty="0"/>
              <a:t> horario: de 9:00 a 13:00 </a:t>
            </a:r>
            <a:r>
              <a:rPr lang="es-CL" dirty="0" err="1"/>
              <a:t>hrs</a:t>
            </a:r>
            <a:r>
              <a:rPr lang="es-CL" dirty="0"/>
              <a:t>.</a:t>
            </a:r>
          </a:p>
          <a:p>
            <a:pPr marL="0" indent="0">
              <a:buNone/>
            </a:pPr>
            <a:r>
              <a:rPr lang="es-MX" dirty="0"/>
              <a:t>*(sustrato y semillas )</a:t>
            </a:r>
            <a:endParaRPr lang="es-CL" dirty="0"/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290678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8CBAA86-D5BF-AD47-BDFA-2A978DFFC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CULTIVOS</a:t>
            </a:r>
            <a:endParaRPr lang="es-CL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FB152684-C34A-1346-A0C8-51376DF35CB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OBJETIVO: CONOCER EL PROCESO DE SIEMBRA.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176585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8FAC3B4-70CA-A94B-8405-5370ABB12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0CE74B2-C822-5842-8ADC-1E252FE06B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/>
              <a:t>No hace falta ser un ingeniero agrónomo o un experto, o tener un gran terreno para </a:t>
            </a:r>
            <a:r>
              <a:rPr lang="es-MX" b="1" dirty="0"/>
              <a:t>hacer un huerto</a:t>
            </a:r>
            <a:r>
              <a:rPr lang="es-MX" dirty="0"/>
              <a:t>. Sólo hace falta tener muchas ganas, voluntad, ilusión y algo de organización.</a:t>
            </a:r>
          </a:p>
          <a:p>
            <a:pPr marL="0" indent="0">
              <a:buNone/>
            </a:pPr>
            <a:r>
              <a:rPr lang="es-MX" dirty="0"/>
              <a:t>	Son esenciales 5 cosas básicas:</a:t>
            </a:r>
          </a:p>
          <a:p>
            <a:pPr marL="0" indent="0">
              <a:buNone/>
            </a:pPr>
            <a:r>
              <a:rPr lang="es-MX" dirty="0"/>
              <a:t>1.-Un recipiente o macetero</a:t>
            </a:r>
          </a:p>
          <a:p>
            <a:pPr marL="0" indent="0">
              <a:buNone/>
            </a:pPr>
            <a:r>
              <a:rPr lang="es-MX" dirty="0"/>
              <a:t>2.-Un espacio (donde aprovechar más la luz)</a:t>
            </a:r>
          </a:p>
          <a:p>
            <a:pPr marL="0" indent="0">
              <a:buNone/>
            </a:pPr>
            <a:r>
              <a:rPr lang="es-MX" dirty="0"/>
              <a:t>3.-El sustrato o tierra</a:t>
            </a:r>
          </a:p>
          <a:p>
            <a:pPr marL="0" indent="0">
              <a:buNone/>
            </a:pPr>
            <a:r>
              <a:rPr lang="es-MX" dirty="0"/>
              <a:t>4.-Las semillas </a:t>
            </a:r>
          </a:p>
          <a:p>
            <a:pPr marL="0" indent="0">
              <a:buNone/>
            </a:pPr>
            <a:r>
              <a:rPr lang="es-MX" dirty="0"/>
              <a:t>5.-El riego</a:t>
            </a:r>
            <a:endParaRPr lang="es-CL" dirty="0"/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05294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BF20A13-E89D-4549-812E-0919B29C7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1.- Recipientes y maceteros</a:t>
            </a:r>
            <a:endParaRPr lang="es-CL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780747AA-9777-844B-8316-2B963D611B9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55053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xmlns="" id="{65698FED-20B4-A449-B1EF-4E6576790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Según el espacio y presupuesto pueden ser:</a:t>
            </a:r>
            <a:endParaRPr lang="es-CL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xmlns="" id="{46142850-D81E-C44F-AB38-24F68FAEE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/>
              <a:t>*En todos los casos se encuentran formas alternativas, reutilizando materiales de desecho como botellas desechables, recipientes plásticos, cajones de madera, etc.</a:t>
            </a:r>
            <a:endParaRPr lang="es-CL" dirty="0"/>
          </a:p>
          <a:p>
            <a:pPr marL="0" indent="0">
              <a:buNone/>
            </a:pPr>
            <a:endParaRPr lang="es-CL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95" t="31269" r="25398" b="42091"/>
          <a:stretch/>
        </p:blipFill>
        <p:spPr bwMode="auto">
          <a:xfrm>
            <a:off x="681038" y="1933209"/>
            <a:ext cx="8547934" cy="26036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5816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La medida del macetero dependerá del cultivo</a:t>
            </a:r>
            <a:endParaRPr lang="es-CL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CL" dirty="0"/>
          </a:p>
        </p:txBody>
      </p:sp>
      <p:pic>
        <p:nvPicPr>
          <p:cNvPr id="6" name="5 Marcador de contenid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7331" y="1825625"/>
            <a:ext cx="4351338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086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2.- El espacio donde ubicar maceteros </a:t>
            </a:r>
            <a:endParaRPr lang="es-CL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6531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b="1" dirty="0"/>
              <a:t>Averigua las zonas de sol y sombra</a:t>
            </a:r>
            <a:r>
              <a:rPr lang="es-MX" dirty="0"/>
              <a:t> de tu jardín, balcón o patio, úsalas para generar microclimas en tu huerto. </a:t>
            </a:r>
          </a:p>
          <a:p>
            <a:pPr marL="0" indent="0">
              <a:buNone/>
            </a:pPr>
            <a:r>
              <a:rPr lang="es-MX" dirty="0"/>
              <a:t>	Ten en cuenta la </a:t>
            </a:r>
            <a:r>
              <a:rPr lang="es-MX" b="1" dirty="0"/>
              <a:t>orientación, y la sombra generada por edificios, árboles, etc.</a:t>
            </a:r>
            <a:r>
              <a:rPr lang="es-MX" dirty="0"/>
              <a:t> Úsalo en tu favor jugando con ello! Coloca aquellos cultivos más exigentes en las zonas con más luz, y aquellos que agradecen cierta sombra bajo estos o en zonas donde las horas de luz directa sea menor.</a:t>
            </a:r>
            <a:endParaRPr lang="es-CL" dirty="0"/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437537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3.- El sustrato o tierra</a:t>
            </a:r>
            <a:endParaRPr lang="es-CL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895218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NAC Parvularia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DE3C24"/>
      </a:accent1>
      <a:accent2>
        <a:srgbClr val="008E00"/>
      </a:accent2>
      <a:accent3>
        <a:srgbClr val="F3E957"/>
      </a:accent3>
      <a:accent4>
        <a:srgbClr val="FFC000"/>
      </a:accent4>
      <a:accent5>
        <a:srgbClr val="5B9BD5"/>
      </a:accent5>
      <a:accent6>
        <a:srgbClr val="A9A9A9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ción2" id="{C6C6EC7B-47A6-6B49-83E4-7C18E9D7FBBE}" vid="{E7D21742-DC0A-1C47-AF07-33DFFB7314C2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ción2" id="{C6C6EC7B-47A6-6B49-83E4-7C18E9D7FBBE}" vid="{095DB8BF-0936-B54E-8054-230E3A4E5AEC}"/>
    </a:ext>
  </a:extLst>
</a:theme>
</file>

<file path=ppt/theme/theme3.xml><?xml version="1.0" encoding="utf-8"?>
<a:theme xmlns:a="http://schemas.openxmlformats.org/drawingml/2006/main" name="3_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ción2" id="{C6C6EC7B-47A6-6B49-83E4-7C18E9D7FBBE}" vid="{5F612313-6A11-3F41-9651-348765BEE8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</TotalTime>
  <Words>496</Words>
  <Application>Microsoft Office PowerPoint</Application>
  <PresentationFormat>A4 (210 x 297 mm)</PresentationFormat>
  <Paragraphs>59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diapositiva</vt:lpstr>
      </vt:variant>
      <vt:variant>
        <vt:i4>19</vt:i4>
      </vt:variant>
    </vt:vector>
  </HeadingPairs>
  <TitlesOfParts>
    <vt:vector size="22" baseType="lpstr">
      <vt:lpstr>Tema de Office</vt:lpstr>
      <vt:lpstr>Diseño personalizado</vt:lpstr>
      <vt:lpstr>3_Diseño personalizado</vt:lpstr>
      <vt:lpstr>Clase 2: Cultivos</vt:lpstr>
      <vt:lpstr>CULTIVOS</vt:lpstr>
      <vt:lpstr>Presentación de PowerPoint</vt:lpstr>
      <vt:lpstr>1.- Recipientes y maceteros</vt:lpstr>
      <vt:lpstr>Según el espacio y presupuesto pueden ser:</vt:lpstr>
      <vt:lpstr>La medida del macetero dependerá del cultivo</vt:lpstr>
      <vt:lpstr>2.- El espacio donde ubicar maceteros </vt:lpstr>
      <vt:lpstr>Presentación de PowerPoint</vt:lpstr>
      <vt:lpstr>3.- El sustrato o tierra</vt:lpstr>
      <vt:lpstr>Presentación de PowerPoint</vt:lpstr>
      <vt:lpstr>Tipos de sustratos:</vt:lpstr>
      <vt:lpstr>Las semillas</vt:lpstr>
      <vt:lpstr>Presentación de PowerPoint</vt:lpstr>
      <vt:lpstr>El riego</vt:lpstr>
      <vt:lpstr>Presentación de PowerPoint</vt:lpstr>
      <vt:lpstr>Actividad</vt:lpstr>
      <vt:lpstr>1.- Ahora a sembrar en tu macetero la semilla que tengas (hortaliza, hierba aromática u ornamental):</vt:lpstr>
      <vt:lpstr>Presentación de PowerPoint</vt:lpstr>
      <vt:lpstr>Para adquirir algunos materiales se puede dirigir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Renato Briceño Espinoza</dc:creator>
  <cp:lastModifiedBy>aycas</cp:lastModifiedBy>
  <cp:revision>5</cp:revision>
  <dcterms:created xsi:type="dcterms:W3CDTF">2020-03-25T20:52:14Z</dcterms:created>
  <dcterms:modified xsi:type="dcterms:W3CDTF">2020-08-26T03:32:50Z</dcterms:modified>
</cp:coreProperties>
</file>