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57" r:id="rId5"/>
    <p:sldId id="270" r:id="rId6"/>
    <p:sldId id="271" r:id="rId7"/>
    <p:sldId id="273" r:id="rId8"/>
    <p:sldId id="274" r:id="rId9"/>
    <p:sldId id="275" r:id="rId10"/>
    <p:sldId id="272" r:id="rId11"/>
    <p:sldId id="269" r:id="rId12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2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15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5A4C4FE-DEAC-4037-AEA5-15836B4FA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6" y="1483001"/>
            <a:ext cx="8332788" cy="2387600"/>
          </a:xfrm>
        </p:spPr>
        <p:txBody>
          <a:bodyPr>
            <a:normAutofit/>
          </a:bodyPr>
          <a:lstStyle/>
          <a:p>
            <a:r>
              <a:rPr lang="es-CL" sz="8000" dirty="0">
                <a:solidFill>
                  <a:srgbClr val="00B050"/>
                </a:solidFill>
                <a:latin typeface="Arial Black" panose="020B0A04020102020204" pitchFamily="34" charset="0"/>
              </a:rPr>
              <a:t>Niveles Medio Menor .</a:t>
            </a:r>
          </a:p>
        </p:txBody>
      </p:sp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peineta">
            <a:extLst>
              <a:ext uri="{FF2B5EF4-FFF2-40B4-BE49-F238E27FC236}">
                <a16:creationId xmlns:a16="http://schemas.microsoft.com/office/drawing/2014/main" id="{75DB0D2F-98D6-4001-830B-C3439A288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9" y="3429000"/>
            <a:ext cx="4876656" cy="32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BE33B5-EC04-4342-95E8-664347AE3F4F}"/>
              </a:ext>
            </a:extLst>
          </p:cNvPr>
          <p:cNvSpPr txBox="1"/>
          <p:nvPr/>
        </p:nvSpPr>
        <p:spPr>
          <a:xfrm>
            <a:off x="5126404" y="1574178"/>
            <a:ext cx="615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00B050"/>
                </a:solidFill>
              </a:rPr>
              <a:t>Peineta.</a:t>
            </a:r>
          </a:p>
        </p:txBody>
      </p:sp>
    </p:spTree>
    <p:extLst>
      <p:ext uri="{BB962C8B-B14F-4D97-AF65-F5344CB8AC3E}">
        <p14:creationId xmlns:p14="http://schemas.microsoft.com/office/powerpoint/2010/main" val="15504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DCFE6B8-F8AB-41F6-B6BD-36AACCCC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73391"/>
            <a:ext cx="3932237" cy="39322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065246-35CC-495E-84BB-8F019EE29354}"/>
              </a:ext>
            </a:extLst>
          </p:cNvPr>
          <p:cNvSpPr txBox="1"/>
          <p:nvPr/>
        </p:nvSpPr>
        <p:spPr>
          <a:xfrm>
            <a:off x="5080343" y="4505628"/>
            <a:ext cx="5344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00B050"/>
                </a:solidFill>
              </a:rPr>
              <a:t>Teléfono.</a:t>
            </a:r>
          </a:p>
        </p:txBody>
      </p:sp>
    </p:spTree>
    <p:extLst>
      <p:ext uri="{BB962C8B-B14F-4D97-AF65-F5344CB8AC3E}">
        <p14:creationId xmlns:p14="http://schemas.microsoft.com/office/powerpoint/2010/main" val="33720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E14694-80A4-4429-A15C-23833337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334348"/>
            <a:ext cx="3921580" cy="39322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C266594-EF5F-4A07-B3C0-73DF6B3D456D}"/>
              </a:ext>
            </a:extLst>
          </p:cNvPr>
          <p:cNvSpPr txBox="1"/>
          <p:nvPr/>
        </p:nvSpPr>
        <p:spPr>
          <a:xfrm>
            <a:off x="5048049" y="869240"/>
            <a:ext cx="553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   </a:t>
            </a:r>
            <a:r>
              <a:rPr lang="es-CL" sz="6000" dirty="0">
                <a:solidFill>
                  <a:srgbClr val="00B050"/>
                </a:solidFill>
              </a:rPr>
              <a:t>Pelota.</a:t>
            </a:r>
          </a:p>
        </p:txBody>
      </p:sp>
    </p:spTree>
    <p:extLst>
      <p:ext uri="{BB962C8B-B14F-4D97-AF65-F5344CB8AC3E}">
        <p14:creationId xmlns:p14="http://schemas.microsoft.com/office/powerpoint/2010/main" val="108289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DEFDA65-2CBE-4062-80D8-D48976D97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956" y="2406823"/>
            <a:ext cx="3932237" cy="39322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021825-DFB0-4ACC-9466-664E183225C1}"/>
              </a:ext>
            </a:extLst>
          </p:cNvPr>
          <p:cNvSpPr txBox="1"/>
          <p:nvPr/>
        </p:nvSpPr>
        <p:spPr>
          <a:xfrm>
            <a:off x="4764956" y="908739"/>
            <a:ext cx="527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        </a:t>
            </a:r>
            <a:r>
              <a:rPr lang="es-CL" sz="6000" dirty="0">
                <a:solidFill>
                  <a:srgbClr val="00B050"/>
                </a:solidFill>
              </a:rPr>
              <a:t>Pan.   </a:t>
            </a:r>
          </a:p>
        </p:txBody>
      </p:sp>
    </p:spTree>
    <p:extLst>
      <p:ext uri="{BB962C8B-B14F-4D97-AF65-F5344CB8AC3E}">
        <p14:creationId xmlns:p14="http://schemas.microsoft.com/office/powerpoint/2010/main" val="265526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37DD21D-AA6D-4388-B190-B61902AC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93" y="2888826"/>
            <a:ext cx="3648075" cy="36480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24219C-F3E4-460A-B322-69E292513F1B}"/>
              </a:ext>
            </a:extLst>
          </p:cNvPr>
          <p:cNvSpPr txBox="1"/>
          <p:nvPr/>
        </p:nvSpPr>
        <p:spPr>
          <a:xfrm>
            <a:off x="4502393" y="1157825"/>
            <a:ext cx="6871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         Silla .  </a:t>
            </a:r>
          </a:p>
        </p:txBody>
      </p:sp>
    </p:spTree>
    <p:extLst>
      <p:ext uri="{BB962C8B-B14F-4D97-AF65-F5344CB8AC3E}">
        <p14:creationId xmlns:p14="http://schemas.microsoft.com/office/powerpoint/2010/main" val="314003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BDF35FC-7FF1-447F-8FD3-DFF45DCD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013" y="2765567"/>
            <a:ext cx="4287915" cy="29381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CBC40D-3527-4890-A407-483E162A3614}"/>
              </a:ext>
            </a:extLst>
          </p:cNvPr>
          <p:cNvSpPr txBox="1"/>
          <p:nvPr/>
        </p:nvSpPr>
        <p:spPr>
          <a:xfrm>
            <a:off x="5072109" y="1138186"/>
            <a:ext cx="5042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      </a:t>
            </a:r>
            <a:r>
              <a:rPr lang="es-CL" sz="6000" dirty="0">
                <a:solidFill>
                  <a:srgbClr val="00B050"/>
                </a:solidFill>
              </a:rPr>
              <a:t>Cama.</a:t>
            </a:r>
          </a:p>
        </p:txBody>
      </p:sp>
    </p:spTree>
    <p:extLst>
      <p:ext uri="{BB962C8B-B14F-4D97-AF65-F5344CB8AC3E}">
        <p14:creationId xmlns:p14="http://schemas.microsoft.com/office/powerpoint/2010/main" val="330461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B9DCFFE2-CEA1-473B-B9D5-7F3716DA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9" y="1329234"/>
            <a:ext cx="8502621" cy="46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8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8</TotalTime>
  <Words>22</Words>
  <Application>Microsoft Office PowerPoint</Application>
  <PresentationFormat>A4 (210 x 297 mm)</PresentationFormat>
  <Paragraphs>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Tema de Office</vt:lpstr>
      <vt:lpstr>Diseño personalizado</vt:lpstr>
      <vt:lpstr>3_Diseño personalizado</vt:lpstr>
      <vt:lpstr>Niveles Medio Menor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solange  pamela avila cautin</cp:lastModifiedBy>
  <cp:revision>2</cp:revision>
  <dcterms:created xsi:type="dcterms:W3CDTF">2020-03-25T21:01:56Z</dcterms:created>
  <dcterms:modified xsi:type="dcterms:W3CDTF">2020-03-27T22:46:24Z</dcterms:modified>
</cp:coreProperties>
</file>