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  <p:sldMasterId id="2147483710" r:id="rId3"/>
  </p:sldMasterIdLst>
  <p:sldIdLst>
    <p:sldId id="256" r:id="rId4"/>
    <p:sldId id="258" r:id="rId5"/>
    <p:sldId id="259" r:id="rId6"/>
    <p:sldId id="260" r:id="rId7"/>
    <p:sldId id="270" r:id="rId8"/>
    <p:sldId id="271" r:id="rId9"/>
    <p:sldId id="272" r:id="rId10"/>
    <p:sldId id="269" r:id="rId11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32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15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037" y="105188"/>
            <a:ext cx="833292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791" y="2768808"/>
            <a:ext cx="493964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308958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6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1872138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3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92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23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35549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40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6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7045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39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29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33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25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8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83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44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28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3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9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67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74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5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8970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7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28841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8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280082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0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2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09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7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061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367A-BA69-2E45-8EFB-495A67487531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467" y="6356352"/>
            <a:ext cx="127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Marcador de título 6">
            <a:extLst>
              <a:ext uri="{FF2B5EF4-FFF2-40B4-BE49-F238E27FC236}">
                <a16:creationId xmlns:a16="http://schemas.microsoft.com/office/drawing/2014/main" id="{91144737-02DC-7C40-9386-504D683A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60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2146CCE-5934-CD42-B568-0FD2298B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3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55A123B-7F9B-430C-8871-B9528206B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269" y="874643"/>
            <a:ext cx="6084198" cy="1339436"/>
          </a:xfrm>
        </p:spPr>
        <p:txBody>
          <a:bodyPr>
            <a:noAutofit/>
          </a:bodyPr>
          <a:lstStyle/>
          <a:p>
            <a:r>
              <a:rPr lang="es-ES" sz="90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Praxias </a:t>
            </a:r>
            <a:endParaRPr lang="es-CL" sz="90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2528651-728E-48DC-BFF3-FABB25674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555" y="2438400"/>
            <a:ext cx="6761784" cy="1339435"/>
          </a:xfrm>
        </p:spPr>
        <p:txBody>
          <a:bodyPr>
            <a:normAutofit fontScale="92500" lnSpcReduction="10000"/>
          </a:bodyPr>
          <a:lstStyle/>
          <a:p>
            <a:r>
              <a:rPr lang="es-ES" sz="5200" dirty="0">
                <a:solidFill>
                  <a:srgbClr val="7030A0"/>
                </a:solidFill>
                <a:latin typeface="Arial Black" panose="020B0A04020102020204" pitchFamily="34" charset="0"/>
                <a:ea typeface="Cambria" panose="02040503050406030204" pitchFamily="18" charset="0"/>
              </a:rPr>
              <a:t>Niveles medio menor</a:t>
            </a:r>
            <a:endParaRPr lang="es-CL" sz="5200" dirty="0">
              <a:solidFill>
                <a:srgbClr val="7030A0"/>
              </a:solidFill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3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DFFECEF-65FF-4A07-85D5-BB7C40C1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17" y="365125"/>
            <a:ext cx="7931496" cy="4644197"/>
          </a:xfrm>
        </p:spPr>
        <p:txBody>
          <a:bodyPr>
            <a:normAutofit fontScale="90000"/>
          </a:bodyPr>
          <a:lstStyle/>
          <a:p>
            <a:pPr algn="just"/>
            <a:r>
              <a:rPr lang="es-E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Estimada familia </a:t>
            </a:r>
            <a:r>
              <a:rPr lang="es-E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continuación podrá observar una variedad de </a:t>
            </a:r>
            <a:r>
              <a:rPr lang="es-ES" u="sng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“laminas” </a:t>
            </a:r>
            <a:r>
              <a:rPr lang="es-E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 cuales le servirán como referencia para poder ejercitar </a:t>
            </a:r>
            <a:r>
              <a:rPr lang="es-ES" u="sng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“praxias faciales” </a:t>
            </a:r>
            <a:r>
              <a:rPr lang="es-E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junto a su hijo o (a), la idea es que usted </a:t>
            </a:r>
            <a:r>
              <a:rPr lang="es-ES" u="sng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apoye y guie</a:t>
            </a:r>
            <a:r>
              <a:rPr lang="es-E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 ejecución de las praxias, acompañando al alumno o (a). </a:t>
            </a:r>
            <a:endParaRPr lang="es-CL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4D0006-AE6C-43DD-BF48-17E7D7D33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165" y="4875571"/>
            <a:ext cx="2748707" cy="13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5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B6DB91-CABA-4203-A407-C086D6034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832" y="438653"/>
            <a:ext cx="6084335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56F7FA-8F8F-401A-BB29-9FAE5294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83" y="527052"/>
            <a:ext cx="4279763" cy="58038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B873DD-D180-45A9-91CA-725673D2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538" y="1051870"/>
            <a:ext cx="4011516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21F25AA-6E68-4957-91AA-6BA30281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19" y="551438"/>
            <a:ext cx="8144962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9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4CB765D-6D2F-447A-980B-7C5C9A40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60" y="670321"/>
            <a:ext cx="7937680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0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E070621-04DF-4050-9CD4-C1ABBEDA5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073" y="725189"/>
            <a:ext cx="6053853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4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E95E494-284D-FE47-99BA-224A527A5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037" y="1592494"/>
            <a:ext cx="8332926" cy="900294"/>
          </a:xfrm>
        </p:spPr>
        <p:txBody>
          <a:bodyPr/>
          <a:lstStyle/>
          <a:p>
            <a:r>
              <a:rPr lang="es-CL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79847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AC Parvular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C24"/>
      </a:accent1>
      <a:accent2>
        <a:srgbClr val="008E00"/>
      </a:accent2>
      <a:accent3>
        <a:srgbClr val="F3E957"/>
      </a:accent3>
      <a:accent4>
        <a:srgbClr val="FFC000"/>
      </a:accent4>
      <a:accent5>
        <a:srgbClr val="5B9BD5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Educación Parvularia" id="{88769ADE-6A40-1E42-AC81-7D55B4A3D8C0}" vid="{5D12C4B7-04CA-6747-8DEF-D20A97B1B1D1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Educación Parvularia" id="{88769ADE-6A40-1E42-AC81-7D55B4A3D8C0}" vid="{D4D3E301-9127-0C4D-B9CA-1E7D87BF7E09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Educación Parvularia" id="{88769ADE-6A40-1E42-AC81-7D55B4A3D8C0}" vid="{3115F27D-5BB0-184A-A300-13C6BD27F9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12</TotalTime>
  <Words>61</Words>
  <Application>Microsoft Office PowerPoint</Application>
  <PresentationFormat>A4 (210 x 297 mm)</PresentationFormat>
  <Paragraphs>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Cambria</vt:lpstr>
      <vt:lpstr>Tema de Office</vt:lpstr>
      <vt:lpstr>Diseño personalizado</vt:lpstr>
      <vt:lpstr>3_Diseño personalizado</vt:lpstr>
      <vt:lpstr>           Praxias </vt:lpstr>
      <vt:lpstr>Estimada familia a continuación podrá observar una variedad de “laminas” las cuales le servirán como referencia para poder ejercitar “praxias faciales” junto a su hijo o (a), la idea es que usted apoye y guie la ejecución de las praxias, acompañando al alumno o (a).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Renato Briceño Espinoza</dc:creator>
  <cp:lastModifiedBy>solange  pamela avila cautin</cp:lastModifiedBy>
  <cp:revision>2</cp:revision>
  <dcterms:created xsi:type="dcterms:W3CDTF">2020-03-25T21:01:56Z</dcterms:created>
  <dcterms:modified xsi:type="dcterms:W3CDTF">2020-03-27T22:11:42Z</dcterms:modified>
</cp:coreProperties>
</file>