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57" r:id="rId5"/>
    <p:sldId id="258" r:id="rId6"/>
    <p:sldId id="259" r:id="rId7"/>
    <p:sldId id="262" r:id="rId8"/>
    <p:sldId id="268" r:id="rId9"/>
    <p:sldId id="269" r:id="rId10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2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-148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xmlns="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245FB83A-62C8-4B80-ABA9-3DBF3DBA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384" y="357809"/>
            <a:ext cx="8332788" cy="2438400"/>
          </a:xfrm>
        </p:spPr>
        <p:txBody>
          <a:bodyPr>
            <a:normAutofit fontScale="90000"/>
          </a:bodyPr>
          <a:lstStyle/>
          <a:p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b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es-CL" sz="8000" dirty="0">
                <a:solidFill>
                  <a:schemeClr val="accent5"/>
                </a:solidFill>
                <a:latin typeface="Arial Black" panose="020B0A04020102020204" pitchFamily="34" charset="0"/>
              </a:rPr>
              <a:t>NIVELES MEDIO MAYOR</a:t>
            </a:r>
            <a:endParaRPr lang="es-CL" sz="107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Resultado de imagen de niño pensando animado">
            <a:extLst>
              <a:ext uri="{FF2B5EF4-FFF2-40B4-BE49-F238E27FC236}">
                <a16:creationId xmlns:a16="http://schemas.microsoft.com/office/drawing/2014/main" xmlns="" id="{34CF6479-B3C2-4E7D-9AFD-000224DC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46"/>
          <a:stretch>
            <a:fillRect/>
          </a:stretch>
        </p:blipFill>
        <p:spPr bwMode="auto">
          <a:xfrm>
            <a:off x="3662391" y="2628273"/>
            <a:ext cx="2288773" cy="334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93E95-F96B-414A-9443-C8BBCB31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4" y="834887"/>
            <a:ext cx="6056243" cy="861390"/>
          </a:xfrm>
        </p:spPr>
        <p:txBody>
          <a:bodyPr/>
          <a:lstStyle/>
          <a:p>
            <a:r>
              <a:rPr lang="es-CL" sz="5400" dirty="0">
                <a:latin typeface="Arial Black" panose="020B0A04020102020204" pitchFamily="34" charset="0"/>
              </a:rPr>
              <a:t>LA ESFERA</a:t>
            </a:r>
            <a:br>
              <a:rPr lang="es-CL" sz="5400" dirty="0">
                <a:latin typeface="Arial Black" panose="020B0A04020102020204" pitchFamily="34" charset="0"/>
              </a:rPr>
            </a:br>
            <a:r>
              <a:rPr lang="es-CL" sz="5400" dirty="0">
                <a:latin typeface="Arial Black" panose="020B0A04020102020204" pitchFamily="34" charset="0"/>
              </a:rPr>
              <a:t/>
            </a:r>
            <a:br>
              <a:rPr lang="es-CL" sz="5400" dirty="0">
                <a:latin typeface="Arial Black" panose="020B0A04020102020204" pitchFamily="34" charset="0"/>
              </a:rPr>
            </a:br>
            <a:r>
              <a:rPr lang="es-CL" sz="5400" dirty="0">
                <a:latin typeface="Arial Black" panose="020B0A04020102020204" pitchFamily="34" charset="0"/>
              </a:rPr>
              <a:t/>
            </a:r>
            <a:br>
              <a:rPr lang="es-CL" sz="5400" dirty="0">
                <a:latin typeface="Arial Black" panose="020B0A04020102020204" pitchFamily="34" charset="0"/>
              </a:rPr>
            </a:br>
            <a:r>
              <a:rPr lang="es-CL" sz="5400" dirty="0">
                <a:latin typeface="Arial Black" panose="020B0A04020102020204" pitchFamily="34" charset="0"/>
              </a:rPr>
              <a:t/>
            </a:r>
            <a:br>
              <a:rPr lang="es-CL" sz="5400" dirty="0">
                <a:latin typeface="Arial Black" panose="020B0A04020102020204" pitchFamily="34" charset="0"/>
              </a:rPr>
            </a:br>
            <a:r>
              <a:rPr lang="es-CL" i="1" dirty="0">
                <a:solidFill>
                  <a:srgbClr val="00B050"/>
                </a:solidFill>
                <a:latin typeface="Arial Black" panose="020B0A04020102020204" pitchFamily="34" charset="0"/>
              </a:rPr>
              <a:t> LA ESFERA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4CAF423-0051-47B0-A82E-2A9F4450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687" y="2407961"/>
            <a:ext cx="5519530" cy="31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CL" dirty="0">
                <a:solidFill>
                  <a:srgbClr val="00B050"/>
                </a:solidFill>
              </a:rPr>
              <a:t>OBJETOS CON FORMA DE ESFERA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3F8DB0F-7346-401B-BE74-FA01991C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91" y="1403901"/>
            <a:ext cx="4517749" cy="26430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FCA52B1-DAF9-4095-AE0E-B7EE2E36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52" y="3921193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D159D1D-853A-4765-97DC-53FFC85F8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21"/>
          <a:stretch/>
        </p:blipFill>
        <p:spPr>
          <a:xfrm>
            <a:off x="3498573" y="4177574"/>
            <a:ext cx="2411067" cy="23152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0A339D2-D80A-4217-9EF4-5F8189DC7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755" y="40141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751AF95-D608-5347-A2BA-D6C8ACC1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CL" sz="2800" i="1" dirty="0">
                <a:solidFill>
                  <a:srgbClr val="00B050"/>
                </a:solidFill>
                <a:latin typeface="Arial Black" panose="020B0A04020102020204" pitchFamily="34" charset="0"/>
              </a:rPr>
              <a:t>¿EN CASA PODEMOS ENCONTRAR ESFERAS?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B538FB8-2EB9-402D-B257-C5078AFA0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6" y="1847850"/>
            <a:ext cx="2886075" cy="15811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7E8B0C4-CE7B-4518-B8E1-43C9629DD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775" y="1391155"/>
            <a:ext cx="2484146" cy="24945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AD5F85C-844E-4F6C-B120-3675D866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96" y="4248150"/>
            <a:ext cx="2266950" cy="2019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96F21EB-94B7-4664-A7C4-FBA74EF92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25" y="4184205"/>
            <a:ext cx="4097662" cy="23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FC4FFB0-912F-DB40-BD57-9BBC9C49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CL" sz="2800" dirty="0">
                <a:solidFill>
                  <a:srgbClr val="00B050"/>
                </a:solidFill>
                <a:latin typeface="Arial Black" panose="020B0A04020102020204" pitchFamily="34" charset="0"/>
              </a:rPr>
              <a:t>IDENTIFICA SOLO LOS OBJETOS CON FORMA DE ESFERA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D9B86F9-F3E2-49B0-AA41-B20DF185C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21" y="1869799"/>
            <a:ext cx="2085975" cy="21907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CC2A544-F1F0-4D27-BD4B-A0A0472F9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63" y="1509298"/>
            <a:ext cx="2143125" cy="2143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B545C3A-A89C-4E66-8A0A-348B71ABB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90"/>
          <a:stretch/>
        </p:blipFill>
        <p:spPr>
          <a:xfrm>
            <a:off x="7088463" y="4060549"/>
            <a:ext cx="2066925" cy="2209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3B649CC-81A8-44BD-8922-96BCEFE51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2552700"/>
            <a:ext cx="3290680" cy="2209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A842927-5D47-4786-AC9D-6B9B34659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25" y="4239660"/>
            <a:ext cx="20764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2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F173F10-E4C7-4E7C-83F1-2F42FB89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664" y="944664"/>
            <a:ext cx="4968671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73</TotalTime>
  <Words>24</Words>
  <Application>Microsoft Office PowerPoint</Application>
  <PresentationFormat>A4 (210 x 297 mm)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Tema de Office</vt:lpstr>
      <vt:lpstr>Diseño personalizado</vt:lpstr>
      <vt:lpstr>3_Diseño personalizado</vt:lpstr>
      <vt:lpstr>                                                  NIVELES MEDIO MAYOR</vt:lpstr>
      <vt:lpstr>LA ESFERA     LA ESFERA</vt:lpstr>
      <vt:lpstr>OBJETOS CON FORMA DE ESFERA </vt:lpstr>
      <vt:lpstr>¿EN CASA PODEMOS ENCONTRAR ESFERAS?</vt:lpstr>
      <vt:lpstr>IDENTIFICA SOLO LOS OBJETOS CON FORMA DE ESFERA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Profesor</cp:lastModifiedBy>
  <cp:revision>7</cp:revision>
  <dcterms:created xsi:type="dcterms:W3CDTF">2020-03-25T21:01:56Z</dcterms:created>
  <dcterms:modified xsi:type="dcterms:W3CDTF">2020-03-28T21:15:30Z</dcterms:modified>
</cp:coreProperties>
</file>