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81" r:id="rId5"/>
    <p:sldId id="257" r:id="rId6"/>
    <p:sldId id="258" r:id="rId7"/>
    <p:sldId id="276" r:id="rId8"/>
    <p:sldId id="277" r:id="rId9"/>
    <p:sldId id="278" r:id="rId10"/>
    <p:sldId id="275" r:id="rId11"/>
    <p:sldId id="279" r:id="rId12"/>
    <p:sldId id="282" r:id="rId13"/>
    <p:sldId id="269" r:id="rId14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>
        <p:scale>
          <a:sx n="77" d="100"/>
          <a:sy n="77" d="100"/>
        </p:scale>
        <p:origin x="-1254" y="-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=""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4" y="515155"/>
            <a:ext cx="8332926" cy="3928056"/>
          </a:xfrm>
        </p:spPr>
        <p:txBody>
          <a:bodyPr>
            <a:normAutofit/>
          </a:bodyPr>
          <a:lstStyle/>
          <a:p>
            <a:r>
              <a:rPr lang="es-CL" sz="8800" dirty="0" smtClean="0"/>
              <a:t>Clase </a:t>
            </a:r>
            <a:r>
              <a:rPr lang="es-CL" sz="8800" dirty="0"/>
              <a:t>1</a:t>
            </a:r>
            <a:r>
              <a:rPr lang="es-CL" sz="8800" dirty="0" smtClean="0"/>
              <a:t>:</a:t>
            </a:r>
            <a:br>
              <a:rPr lang="es-CL" sz="8800" dirty="0" smtClean="0"/>
            </a:br>
            <a:r>
              <a:rPr lang="es-CL" sz="8800" dirty="0" smtClean="0"/>
              <a:t>Los Músculos</a:t>
            </a:r>
            <a:br>
              <a:rPr lang="es-CL" sz="8800" dirty="0" smtClean="0"/>
            </a:br>
            <a:endParaRPr lang="es-CL" sz="8800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EA435891-F663-CE48-BAC7-59990A47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539" y="3218372"/>
            <a:ext cx="4939643" cy="1655762"/>
          </a:xfrm>
        </p:spPr>
        <p:txBody>
          <a:bodyPr/>
          <a:lstStyle/>
          <a:p>
            <a:r>
              <a:rPr lang="es-CL" dirty="0" smtClean="0"/>
              <a:t>NIVEL KINDER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8" y="439223"/>
            <a:ext cx="8869984" cy="62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HOY CONOCEREMOS SOBRE…</a:t>
            </a:r>
            <a:br>
              <a:rPr lang="es-CL" dirty="0" smtClean="0"/>
            </a:br>
            <a:r>
              <a:rPr lang="es-CL" dirty="0" smtClean="0"/>
              <a:t>LOS MÚSCULOS</a:t>
            </a:r>
            <a:endParaRPr lang="es-CL" dirty="0"/>
          </a:p>
        </p:txBody>
      </p:sp>
      <p:pic>
        <p:nvPicPr>
          <p:cNvPr id="5" name="Picture 2" descr="Anatomía del cuerpo de la niña. dibujos animados médica femenin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0"/>
          <a:stretch/>
        </p:blipFill>
        <p:spPr bwMode="auto">
          <a:xfrm>
            <a:off x="1044217" y="1690690"/>
            <a:ext cx="7146746" cy="4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26535" y="1841679"/>
            <a:ext cx="1789731" cy="43530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5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D93E95-F96B-414A-9443-C8BBCB3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565" y="571419"/>
            <a:ext cx="4484176" cy="715523"/>
          </a:xfrm>
        </p:spPr>
        <p:txBody>
          <a:bodyPr/>
          <a:lstStyle/>
          <a:p>
            <a:r>
              <a:rPr lang="es-CL" sz="3600" b="1" dirty="0" smtClean="0"/>
              <a:t/>
            </a:r>
            <a:br>
              <a:rPr lang="es-CL" sz="3600" b="1" dirty="0" smtClean="0"/>
            </a:br>
            <a:r>
              <a:rPr lang="es-CL" sz="3600" b="1" dirty="0" smtClean="0"/>
              <a:t>Así es nuestro sistema muscular:</a:t>
            </a:r>
            <a:endParaRPr lang="es-CL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79" y="1183911"/>
            <a:ext cx="2829195" cy="558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LOS MÚSCULOS Y SUS CARACTERÍSTICAS GENERALES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087105" y="2002816"/>
            <a:ext cx="5134167" cy="430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800" dirty="0" smtClean="0"/>
              <a:t>Los </a:t>
            </a:r>
            <a:r>
              <a:rPr lang="es-CL" sz="2800" dirty="0"/>
              <a:t>músculos están entre los huesos y la piel</a:t>
            </a:r>
            <a:r>
              <a:rPr lang="es-CL" sz="2800" dirty="0" smtClean="0"/>
              <a:t>.</a:t>
            </a:r>
          </a:p>
          <a:p>
            <a:pPr marL="0" indent="0" algn="just">
              <a:buNone/>
            </a:pPr>
            <a:r>
              <a:rPr lang="es-CL" sz="2800" dirty="0" smtClean="0"/>
              <a:t> </a:t>
            </a:r>
          </a:p>
          <a:p>
            <a:pPr algn="just"/>
            <a:r>
              <a:rPr lang="es-CL" sz="2800" dirty="0" smtClean="0"/>
              <a:t>Los músculos le dan forma a nuestro cuerpo.</a:t>
            </a:r>
          </a:p>
          <a:p>
            <a:pPr marL="0" indent="0" algn="just">
              <a:buNone/>
            </a:pPr>
            <a:endParaRPr lang="es-CL" sz="2800" dirty="0" smtClean="0"/>
          </a:p>
          <a:p>
            <a:pPr algn="just"/>
            <a:r>
              <a:rPr lang="es-CL" sz="2800" dirty="0" smtClean="0"/>
              <a:t>Son </a:t>
            </a:r>
            <a:r>
              <a:rPr lang="es-CL" sz="2800" dirty="0"/>
              <a:t>órganos elásticos, es decir, se contraen y se relajan sin romperse</a:t>
            </a:r>
            <a:r>
              <a:rPr lang="es-CL" sz="2800" dirty="0" smtClean="0"/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90" y="1922510"/>
            <a:ext cx="2508017" cy="446608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519"/>
            <a:ext cx="8270457" cy="1325563"/>
          </a:xfrm>
        </p:spPr>
        <p:txBody>
          <a:bodyPr/>
          <a:lstStyle/>
          <a:p>
            <a:pPr algn="ctr"/>
            <a:r>
              <a:rPr lang="es-CL" dirty="0" smtClean="0"/>
              <a:t>LOS MÚSCULOS Y SU FUNCIÓN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51102" y="5027480"/>
            <a:ext cx="3940594" cy="242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La función principal de los </a:t>
            </a:r>
            <a:r>
              <a:rPr lang="es-CL" dirty="0" smtClean="0"/>
              <a:t>músculos, </a:t>
            </a:r>
            <a:r>
              <a:rPr lang="es-CL" dirty="0"/>
              <a:t>es mover las distintas partes del </a:t>
            </a:r>
            <a:r>
              <a:rPr lang="es-CL" dirty="0" smtClean="0"/>
              <a:t>cuerpo, apoyándose </a:t>
            </a:r>
            <a:r>
              <a:rPr lang="es-CL" dirty="0"/>
              <a:t>en los huesos. </a:t>
            </a:r>
            <a:endParaRPr lang="es-CL" dirty="0" smtClean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1026" name="Picture 2" descr="Los Musculos del cuerpo humano - Los diferentes muscul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2" y="1380781"/>
            <a:ext cx="2106872" cy="332664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10" y="1310956"/>
            <a:ext cx="2638413" cy="339646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lipse 2"/>
          <p:cNvSpPr/>
          <p:nvPr/>
        </p:nvSpPr>
        <p:spPr>
          <a:xfrm>
            <a:off x="5696917" y="2923504"/>
            <a:ext cx="871308" cy="82435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997681" y="4102517"/>
            <a:ext cx="3953813" cy="277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algn="just"/>
            <a:r>
              <a:rPr lang="es-CL" dirty="0" smtClean="0"/>
              <a:t>Para </a:t>
            </a:r>
            <a:r>
              <a:rPr lang="es-CL" dirty="0"/>
              <a:t>ello, los músculos están unidos a los huesos a través de un conjunto de fibras llamado tendón.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54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 txBox="1">
            <a:spLocks/>
          </p:cNvSpPr>
          <p:nvPr/>
        </p:nvSpPr>
        <p:spPr>
          <a:xfrm>
            <a:off x="681038" y="221313"/>
            <a:ext cx="8270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/>
              <a:t>LOS MÚSCULOS Y SU FUNCIÓN</a:t>
            </a:r>
            <a:endParaRPr lang="es-CL" dirty="0"/>
          </a:p>
        </p:txBody>
      </p:sp>
      <p:pic>
        <p:nvPicPr>
          <p:cNvPr id="2050" name="Picture 2" descr="Un niño corriendo sobre fondo blanco - Descargar Vectores Grat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" y="1265265"/>
            <a:ext cx="2766997" cy="39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03569" y="5218118"/>
            <a:ext cx="231387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Para correr, utilizamos principalmente los músculos de </a:t>
            </a:r>
            <a:r>
              <a:rPr lang="es-CL" smtClean="0"/>
              <a:t>las piernas.</a:t>
            </a:r>
            <a:endParaRPr lang="es-CL" dirty="0"/>
          </a:p>
        </p:txBody>
      </p:sp>
      <p:pic>
        <p:nvPicPr>
          <p:cNvPr id="2056" name="Picture 8" descr="Niño Sonriendo Sonrisa Humano Dibujos Animados Niño Niño Niño ..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2440" r="20858"/>
          <a:stretch/>
        </p:blipFill>
        <p:spPr bwMode="auto">
          <a:xfrm>
            <a:off x="3586681" y="1462457"/>
            <a:ext cx="2337510" cy="384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686489" y="5218117"/>
            <a:ext cx="231387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Para sonreír, trabajan principalmente los músculos de nuestra cara.</a:t>
            </a:r>
            <a:endParaRPr lang="es-CL" dirty="0"/>
          </a:p>
        </p:txBody>
      </p:sp>
      <p:pic>
        <p:nvPicPr>
          <p:cNvPr id="2058" name="Picture 10" descr="Ilustración de dibujos animados de un niño haciendo ejercicio c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64" y="1265265"/>
            <a:ext cx="2786872" cy="39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790091" y="5218117"/>
            <a:ext cx="2663002" cy="120032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Para levantar pesas, utilizamos principalmente los músculos de nuestros brazos.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4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 txBox="1">
            <a:spLocks/>
          </p:cNvSpPr>
          <p:nvPr/>
        </p:nvSpPr>
        <p:spPr>
          <a:xfrm>
            <a:off x="681038" y="221313"/>
            <a:ext cx="8270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/>
              <a:t>LOS MÚSCULOS Y SU FUNCIÓN</a:t>
            </a:r>
            <a:endParaRPr lang="es-CL" dirty="0"/>
          </a:p>
        </p:txBody>
      </p:sp>
      <p:pic>
        <p:nvPicPr>
          <p:cNvPr id="3074" name="Picture 2" descr="Canción &quot;Vamos a mover el cuerpo&quot; | Me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18" y="2570108"/>
            <a:ext cx="6076204" cy="370784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81754" y="1479374"/>
            <a:ext cx="866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Los músculos, al igual que el esqueleto, permiten el movimiento de nuestro cuerpo. También le dan forma a nuestro cuerpo.</a:t>
            </a:r>
          </a:p>
        </p:txBody>
      </p:sp>
    </p:spTree>
    <p:extLst>
      <p:ext uri="{BB962C8B-B14F-4D97-AF65-F5344CB8AC3E}">
        <p14:creationId xmlns:p14="http://schemas.microsoft.com/office/powerpoint/2010/main" val="450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24" y="365127"/>
            <a:ext cx="8641724" cy="1325563"/>
          </a:xfrm>
        </p:spPr>
        <p:txBody>
          <a:bodyPr/>
          <a:lstStyle/>
          <a:p>
            <a:pPr algn="ctr"/>
            <a:r>
              <a:rPr lang="es-CL" dirty="0" smtClean="0"/>
              <a:t>LOS </a:t>
            </a:r>
            <a:r>
              <a:rPr lang="es-CL" dirty="0" smtClean="0"/>
              <a:t>MÚSCULOS </a:t>
            </a:r>
            <a:r>
              <a:rPr lang="es-CL" dirty="0" smtClean="0"/>
              <a:t>Y SU CUIDADO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87443510-EA67-F542-B5C9-8B3FC6D572EB}"/>
              </a:ext>
            </a:extLst>
          </p:cNvPr>
          <p:cNvSpPr txBox="1">
            <a:spLocks/>
          </p:cNvSpPr>
          <p:nvPr/>
        </p:nvSpPr>
        <p:spPr>
          <a:xfrm>
            <a:off x="412124" y="1690691"/>
            <a:ext cx="9118242" cy="737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dirty="0" smtClean="0"/>
              <a:t>Para </a:t>
            </a:r>
            <a:r>
              <a:rPr lang="es-CL" dirty="0"/>
              <a:t>que los músculos funcionen </a:t>
            </a:r>
            <a:r>
              <a:rPr lang="es-CL" dirty="0" smtClean="0"/>
              <a:t>correctamente, </a:t>
            </a:r>
            <a:r>
              <a:rPr lang="es-CL" dirty="0"/>
              <a:t>debemos alimentarnos muy bien, sobre todo con alimentos ricos en </a:t>
            </a:r>
            <a:r>
              <a:rPr lang="es-CL" dirty="0" smtClean="0"/>
              <a:t>proteínas, </a:t>
            </a:r>
            <a:r>
              <a:rPr lang="es-CL" dirty="0"/>
              <a:t>como por ejemplo: Carnes, queso, legumbres y huevos</a:t>
            </a:r>
            <a:r>
              <a:rPr lang="es-CL" dirty="0" smtClean="0"/>
              <a:t>.</a:t>
            </a:r>
            <a:endParaRPr lang="es-CL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08" y="3210058"/>
            <a:ext cx="7229274" cy="29345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73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83" y="280451"/>
            <a:ext cx="8947549" cy="63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281</TotalTime>
  <Words>202</Words>
  <Application>Microsoft Office PowerPoint</Application>
  <PresentationFormat>A4 (210 x 297 mm)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Diseño personalizado</vt:lpstr>
      <vt:lpstr>3_Diseño personalizado</vt:lpstr>
      <vt:lpstr>Clase 1: Los Músculos </vt:lpstr>
      <vt:lpstr>HOY CONOCEREMOS SOBRE… LOS MÚSCULOS</vt:lpstr>
      <vt:lpstr> Así es nuestro sistema muscular:</vt:lpstr>
      <vt:lpstr>LOS MÚSCULOS Y SUS CARACTERÍSTICAS GENERALES</vt:lpstr>
      <vt:lpstr>LOS MÚSCULOS Y SU FUNCIÓN</vt:lpstr>
      <vt:lpstr>Presentación de PowerPoint</vt:lpstr>
      <vt:lpstr>Presentación de PowerPoint</vt:lpstr>
      <vt:lpstr>LOS MÚSCULOS Y SU CUIDADO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20</cp:revision>
  <dcterms:created xsi:type="dcterms:W3CDTF">2020-03-25T21:01:56Z</dcterms:created>
  <dcterms:modified xsi:type="dcterms:W3CDTF">2020-03-28T19:57:29Z</dcterms:modified>
</cp:coreProperties>
</file>