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81" r:id="rId5"/>
    <p:sldId id="282" r:id="rId6"/>
    <p:sldId id="280" r:id="rId7"/>
    <p:sldId id="258" r:id="rId8"/>
    <p:sldId id="271" r:id="rId9"/>
    <p:sldId id="276" r:id="rId10"/>
    <p:sldId id="277" r:id="rId11"/>
    <p:sldId id="278" r:id="rId12"/>
    <p:sldId id="279" r:id="rId13"/>
    <p:sldId id="269" r:id="rId14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2"/>
    <p:restoredTop sz="94674"/>
  </p:normalViewPr>
  <p:slideViewPr>
    <p:cSldViewPr snapToGrid="0" snapToObjects="1">
      <p:cViewPr>
        <p:scale>
          <a:sx n="77" d="100"/>
          <a:sy n="77" d="100"/>
        </p:scale>
        <p:origin x="-1254" y="-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xmlns="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68EDA63-F881-C743-9765-0765B257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4" y="886906"/>
            <a:ext cx="8332926" cy="3928056"/>
          </a:xfrm>
        </p:spPr>
        <p:txBody>
          <a:bodyPr>
            <a:normAutofit fontScale="90000"/>
          </a:bodyPr>
          <a:lstStyle/>
          <a:p>
            <a:r>
              <a:rPr lang="es-CL" sz="8800" dirty="0" smtClean="0"/>
              <a:t>Clase 2:</a:t>
            </a:r>
            <a:br>
              <a:rPr lang="es-CL" sz="8800" dirty="0" smtClean="0"/>
            </a:br>
            <a:r>
              <a:rPr lang="es-CL" sz="8800" dirty="0" smtClean="0"/>
              <a:t>Las articulaciones</a:t>
            </a:r>
            <a:br>
              <a:rPr lang="es-CL" sz="8800" dirty="0" smtClean="0"/>
            </a:br>
            <a:endParaRPr lang="es-CL" sz="88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A435891-F663-CE48-BAC7-59990A47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539" y="3899932"/>
            <a:ext cx="4939643" cy="1655762"/>
          </a:xfrm>
        </p:spPr>
        <p:txBody>
          <a:bodyPr/>
          <a:lstStyle/>
          <a:p>
            <a:r>
              <a:rPr lang="es-CL" dirty="0" smtClean="0"/>
              <a:t>NIVEL KINDER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703" y="370066"/>
            <a:ext cx="9079936" cy="61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6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HOY CONOCEREMOS SOBRE…</a:t>
            </a:r>
            <a:br>
              <a:rPr lang="es-CL" dirty="0" smtClean="0"/>
            </a:br>
            <a:r>
              <a:rPr lang="es-CL" dirty="0" smtClean="0"/>
              <a:t>LAS ARTICULACIONES</a:t>
            </a:r>
            <a:endParaRPr lang="es-CL" dirty="0"/>
          </a:p>
        </p:txBody>
      </p:sp>
      <p:pic>
        <p:nvPicPr>
          <p:cNvPr id="5" name="Picture 2" descr="Anatomía del cuerpo de la niña. dibujos animados médica femenin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0"/>
          <a:stretch/>
        </p:blipFill>
        <p:spPr bwMode="auto">
          <a:xfrm>
            <a:off x="1044217" y="1690690"/>
            <a:ext cx="7146746" cy="48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65183" y="1841679"/>
            <a:ext cx="1667463" cy="43530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93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LAS ARTICULACIONES</a:t>
            </a:r>
            <a:endParaRPr lang="es-CL" dirty="0"/>
          </a:p>
        </p:txBody>
      </p:sp>
      <p:sp>
        <p:nvSpPr>
          <p:cNvPr id="6" name="703 Cuadro de texto"/>
          <p:cNvSpPr txBox="1"/>
          <p:nvPr/>
        </p:nvSpPr>
        <p:spPr>
          <a:xfrm>
            <a:off x="4339286" y="1415655"/>
            <a:ext cx="5270500" cy="5113934"/>
          </a:xfrm>
          <a:prstGeom prst="flowChartAlternateProcess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3200" dirty="0">
                <a:effectLst/>
                <a:ea typeface="Batang"/>
                <a:cs typeface="Times New Roman"/>
              </a:rPr>
              <a:t>Las articulaciones permiten que los huesos estén conectados sin tocarse entre sí, para no desgastarse. </a:t>
            </a:r>
            <a:endParaRPr lang="es-CL" sz="3200" dirty="0" smtClean="0">
              <a:effectLst/>
              <a:ea typeface="Batang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CL" sz="3200" dirty="0" smtClean="0">
              <a:effectLst/>
              <a:ea typeface="Batang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3200" dirty="0" smtClean="0">
                <a:effectLst/>
                <a:ea typeface="Batang"/>
                <a:cs typeface="Times New Roman"/>
              </a:rPr>
              <a:t>Gracias </a:t>
            </a:r>
            <a:r>
              <a:rPr lang="es-CL" sz="3200" dirty="0">
                <a:effectLst/>
                <a:ea typeface="Batang"/>
                <a:cs typeface="Times New Roman"/>
              </a:rPr>
              <a:t>a ellas  el cuerpo se puede mover y doblar de muchas maneras. </a:t>
            </a:r>
          </a:p>
        </p:txBody>
      </p:sp>
      <p:pic>
        <p:nvPicPr>
          <p:cNvPr id="1030" name="Picture 6" descr="Resultado de imagen para las articulaciones del cuerpo humano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430625"/>
            <a:ext cx="3804610" cy="5098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26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038" y="558310"/>
            <a:ext cx="8270457" cy="1325563"/>
          </a:xfrm>
        </p:spPr>
        <p:txBody>
          <a:bodyPr/>
          <a:lstStyle/>
          <a:p>
            <a:pPr algn="ctr"/>
            <a:r>
              <a:rPr lang="es-CL" dirty="0" smtClean="0"/>
              <a:t>Las articulaciones permiten que nuestro cuerpo se mueva</a:t>
            </a:r>
            <a:endParaRPr lang="es-CL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663912"/>
            <a:ext cx="9586938" cy="40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4687" y="5373312"/>
            <a:ext cx="926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Para poder sentarse, agacharse, caminar, correr, arrodillarse, hace falta mover y doblar el cuerpo. Eso lo podemos hacer gracias a las articulaciones</a:t>
            </a:r>
          </a:p>
        </p:txBody>
      </p:sp>
    </p:spTree>
    <p:extLst>
      <p:ext uri="{BB962C8B-B14F-4D97-AF65-F5344CB8AC3E}">
        <p14:creationId xmlns:p14="http://schemas.microsoft.com/office/powerpoint/2010/main" val="19783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61" y="365127"/>
            <a:ext cx="8308416" cy="1325563"/>
          </a:xfrm>
        </p:spPr>
        <p:txBody>
          <a:bodyPr/>
          <a:lstStyle/>
          <a:p>
            <a:pPr algn="ctr"/>
            <a:r>
              <a:rPr lang="es-CL" dirty="0" smtClean="0"/>
              <a:t>ALGUNAS ARTICULACIONES DE NUESTRO CUERPO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8" y="1548146"/>
            <a:ext cx="8801063" cy="51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ALGUNAS ARTICULACIONES DE NUESTRO CUERPO</a:t>
            </a:r>
            <a:endParaRPr lang="es-CL" dirty="0"/>
          </a:p>
        </p:txBody>
      </p:sp>
      <p:pic>
        <p:nvPicPr>
          <p:cNvPr id="5" name="Picture 2" descr="Resultado de imagen para cuell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4"/>
          <a:stretch/>
        </p:blipFill>
        <p:spPr bwMode="auto">
          <a:xfrm>
            <a:off x="323529" y="1734801"/>
            <a:ext cx="3049289" cy="2118270"/>
          </a:xfrm>
          <a:prstGeom prst="rect">
            <a:avLst/>
          </a:prstGeom>
          <a:noFill/>
          <a:ln w="76200">
            <a:solidFill>
              <a:srgbClr val="99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CuadroTexto"/>
          <p:cNvSpPr txBox="1"/>
          <p:nvPr/>
        </p:nvSpPr>
        <p:spPr>
          <a:xfrm>
            <a:off x="3452785" y="2009106"/>
            <a:ext cx="623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El cuello es la parte que une la cabeza con el tronco, esta articulación permite que podamos mover la cabeza hacia un lado y hacia a otro, hacia arriba y abajo.</a:t>
            </a:r>
            <a:endParaRPr lang="es-CL" sz="24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7" y="4237149"/>
            <a:ext cx="3037101" cy="2274894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6 CuadroTexto"/>
          <p:cNvSpPr txBox="1"/>
          <p:nvPr/>
        </p:nvSpPr>
        <p:spPr>
          <a:xfrm>
            <a:off x="3452785" y="4636394"/>
            <a:ext cx="623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El hombro es la parte que une el brazo al tronco. Gracias a esta articulación podemos mover los brazos.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502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ALGUNAS ARTICULACIONES DE NUESTRO CUERPO</a:t>
            </a:r>
            <a:endParaRPr lang="es-C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5" y="2009106"/>
            <a:ext cx="2119425" cy="2119425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36394"/>
            <a:ext cx="2821592" cy="1850087"/>
          </a:xfrm>
          <a:prstGeom prst="rect">
            <a:avLst/>
          </a:prstGeom>
          <a:noFill/>
          <a:ln w="76200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Rectángulo"/>
          <p:cNvSpPr/>
          <p:nvPr/>
        </p:nvSpPr>
        <p:spPr>
          <a:xfrm>
            <a:off x="2901800" y="2456131"/>
            <a:ext cx="6680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L</a:t>
            </a:r>
            <a:r>
              <a:rPr lang="es-CL" sz="2400" dirty="0" smtClean="0"/>
              <a:t>a </a:t>
            </a:r>
            <a:r>
              <a:rPr lang="es-CL" sz="2400" dirty="0"/>
              <a:t>articulación del codo es la que une el brazo con el </a:t>
            </a:r>
            <a:r>
              <a:rPr lang="es-CL" sz="2400" dirty="0" smtClean="0"/>
              <a:t>antebrazo</a:t>
            </a:r>
            <a:r>
              <a:rPr lang="es-CL" sz="2400" dirty="0"/>
              <a:t> </a:t>
            </a:r>
            <a:r>
              <a:rPr lang="es-CL" sz="2400" dirty="0" smtClean="0"/>
              <a:t>y permite su movimiento.</a:t>
            </a:r>
            <a:endParaRPr lang="es-CL" sz="2400" dirty="0"/>
          </a:p>
        </p:txBody>
      </p:sp>
      <p:sp>
        <p:nvSpPr>
          <p:cNvPr id="12" name="3 Rectángulo"/>
          <p:cNvSpPr/>
          <p:nvPr/>
        </p:nvSpPr>
        <p:spPr>
          <a:xfrm>
            <a:off x="3226120" y="4776607"/>
            <a:ext cx="6355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La</a:t>
            </a:r>
            <a:r>
              <a:rPr lang="es-CL" sz="2400" dirty="0"/>
              <a:t> muñeca es la articulación </a:t>
            </a:r>
            <a:r>
              <a:rPr lang="es-CL" sz="2400" dirty="0" smtClean="0"/>
              <a:t>que une el </a:t>
            </a:r>
            <a:r>
              <a:rPr lang="es-CL" sz="2400" dirty="0"/>
              <a:t>antebrazo y la mano. P</a:t>
            </a:r>
            <a:r>
              <a:rPr lang="es-CL" sz="2400" dirty="0" smtClean="0"/>
              <a:t>ermite realizar diferentes movimientos: circulares, hacia un lado y otro, subir y bajar, etc.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1788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ALGUNAS ARTICULACIONES DE NUESTRO CUERPO</a:t>
            </a:r>
            <a:endParaRPr lang="es-CL" dirty="0"/>
          </a:p>
        </p:txBody>
      </p:sp>
      <p:pic>
        <p:nvPicPr>
          <p:cNvPr id="8" name="Picture 2" descr="Resultado de imagen para ca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26954"/>
            <a:ext cx="3143563" cy="2357673"/>
          </a:xfrm>
          <a:prstGeom prst="rect">
            <a:avLst/>
          </a:prstGeom>
          <a:noFill/>
          <a:ln w="76200">
            <a:solidFill>
              <a:srgbClr val="99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rod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69235"/>
            <a:ext cx="3143563" cy="2039528"/>
          </a:xfrm>
          <a:prstGeom prst="rect">
            <a:avLst/>
          </a:prstGeom>
          <a:noFill/>
          <a:ln w="76200">
            <a:solidFill>
              <a:srgbClr val="99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Rectángulo"/>
          <p:cNvSpPr/>
          <p:nvPr/>
        </p:nvSpPr>
        <p:spPr>
          <a:xfrm>
            <a:off x="3647637" y="2079293"/>
            <a:ext cx="6050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La cadera es la articulación donde se une el hueso del muslo </a:t>
            </a:r>
            <a:r>
              <a:rPr lang="es-CL" sz="2400" dirty="0" smtClean="0"/>
              <a:t>con </a:t>
            </a:r>
            <a:r>
              <a:rPr lang="es-CL" sz="2400" dirty="0"/>
              <a:t>el de la pelvis. </a:t>
            </a:r>
            <a:r>
              <a:rPr lang="es-CL" sz="2400" dirty="0" smtClean="0"/>
              <a:t> Esta articulación permite realizar diferentes movimientos, entre ellos el poder sentarnos.</a:t>
            </a:r>
            <a:endParaRPr lang="es-CL" sz="2400" dirty="0"/>
          </a:p>
        </p:txBody>
      </p:sp>
      <p:sp>
        <p:nvSpPr>
          <p:cNvPr id="14" name="2 Rectángulo"/>
          <p:cNvSpPr/>
          <p:nvPr/>
        </p:nvSpPr>
        <p:spPr>
          <a:xfrm>
            <a:off x="3647636" y="4988834"/>
            <a:ext cx="605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/>
              <a:t>Se llama articulación de la rodilla a la articulación central </a:t>
            </a:r>
            <a:r>
              <a:rPr lang="es-CL" sz="2400" dirty="0" smtClean="0"/>
              <a:t>de las piernas.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676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ALGUNAS ARTICULACIONES DE NUESTRO CUERPO</a:t>
            </a:r>
            <a:endParaRPr lang="es-CL" dirty="0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0" y="2079293"/>
            <a:ext cx="3232582" cy="2325282"/>
          </a:xfrm>
          <a:prstGeom prst="rect">
            <a:avLst/>
          </a:prstGeom>
          <a:noFill/>
          <a:ln w="76200">
            <a:solidFill>
              <a:srgbClr val="99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3737220" y="2612673"/>
            <a:ext cx="5883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Articulación en donde </a:t>
            </a:r>
            <a:r>
              <a:rPr lang="es-CL" sz="2400" dirty="0"/>
              <a:t>la pierna se une con los huesos del </a:t>
            </a:r>
            <a:r>
              <a:rPr lang="es-CL" sz="2400" dirty="0" smtClean="0"/>
              <a:t>pie.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46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261</TotalTime>
  <Words>183</Words>
  <Application>Microsoft Office PowerPoint</Application>
  <PresentationFormat>A4 (210 x 297 mm)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Diseño personalizado</vt:lpstr>
      <vt:lpstr>3_Diseño personalizado</vt:lpstr>
      <vt:lpstr>Clase 2: Las articulaciones </vt:lpstr>
      <vt:lpstr>HOY CONOCEREMOS SOBRE… LAS ARTICULACIONES</vt:lpstr>
      <vt:lpstr>LAS ARTICULACIONES</vt:lpstr>
      <vt:lpstr>Las articulaciones permiten que nuestro cuerpo se mueva</vt:lpstr>
      <vt:lpstr>ALGUNAS ARTICULACIONES DE NUESTRO CUERPO</vt:lpstr>
      <vt:lpstr>ALGUNAS ARTICULACIONES DE NUESTRO CUERPO</vt:lpstr>
      <vt:lpstr>ALGUNAS ARTICULACIONES DE NUESTRO CUERPO</vt:lpstr>
      <vt:lpstr>ALGUNAS ARTICULACIONES DE NUESTRO CUERPO</vt:lpstr>
      <vt:lpstr>ALGUNAS ARTICULACIONES DE NUESTRO CUERPO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Profesor</cp:lastModifiedBy>
  <cp:revision>19</cp:revision>
  <dcterms:created xsi:type="dcterms:W3CDTF">2020-03-25T21:01:56Z</dcterms:created>
  <dcterms:modified xsi:type="dcterms:W3CDTF">2020-03-28T19:58:35Z</dcterms:modified>
</cp:coreProperties>
</file>