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10" r:id="rId3"/>
  </p:sldMasterIdLst>
  <p:sldIdLst>
    <p:sldId id="256" r:id="rId4"/>
    <p:sldId id="276" r:id="rId5"/>
    <p:sldId id="279" r:id="rId6"/>
    <p:sldId id="280" r:id="rId7"/>
    <p:sldId id="257" r:id="rId8"/>
    <p:sldId id="281" r:id="rId9"/>
    <p:sldId id="284" r:id="rId10"/>
    <p:sldId id="285" r:id="rId11"/>
    <p:sldId id="282" r:id="rId12"/>
    <p:sldId id="269" r:id="rId13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32"/>
    <p:restoredTop sz="94674"/>
  </p:normalViewPr>
  <p:slideViewPr>
    <p:cSldViewPr snapToGrid="0" snapToObjects="1">
      <p:cViewPr>
        <p:scale>
          <a:sx n="75" d="100"/>
          <a:sy n="75" d="100"/>
        </p:scale>
        <p:origin x="-1320" y="-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037" y="105188"/>
            <a:ext cx="833292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791" y="2768808"/>
            <a:ext cx="493964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308958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65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1872138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347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355497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7045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39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628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628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938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28970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4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288417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81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280082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06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25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175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0617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367A-BA69-2E45-8EFB-495A67487531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0467" y="6356352"/>
            <a:ext cx="1274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Marcador de título 6">
            <a:extLst>
              <a:ext uri="{FF2B5EF4-FFF2-40B4-BE49-F238E27FC236}">
                <a16:creationId xmlns="" xmlns:a16="http://schemas.microsoft.com/office/drawing/2014/main" id="{91144737-02DC-7C40-9386-504D683A4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608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2146CCE-5934-CD42-B568-0FD2298B0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28-03-2020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68EDA63-F881-C743-9765-0765B257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44" y="798490"/>
            <a:ext cx="8332926" cy="3928056"/>
          </a:xfrm>
        </p:spPr>
        <p:txBody>
          <a:bodyPr>
            <a:normAutofit fontScale="90000"/>
          </a:bodyPr>
          <a:lstStyle/>
          <a:p>
            <a:r>
              <a:rPr lang="es-CL" sz="8800" dirty="0" smtClean="0"/>
              <a:t>Clase 3:</a:t>
            </a:r>
            <a:br>
              <a:rPr lang="es-CL" sz="8800" dirty="0" smtClean="0"/>
            </a:br>
            <a:r>
              <a:rPr lang="es-CL" sz="8800" dirty="0" smtClean="0"/>
              <a:t>Palabras largas y cortas</a:t>
            </a:r>
            <a:br>
              <a:rPr lang="es-CL" sz="8800" dirty="0" smtClean="0"/>
            </a:br>
            <a:endParaRPr lang="es-CL" sz="8800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EA435891-F663-CE48-BAC7-59990A475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539" y="3591859"/>
            <a:ext cx="4939643" cy="1655762"/>
          </a:xfrm>
        </p:spPr>
        <p:txBody>
          <a:bodyPr/>
          <a:lstStyle/>
          <a:p>
            <a:r>
              <a:rPr lang="es-CL" dirty="0" smtClean="0"/>
              <a:t>NIVEL KINDER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90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6E95E494-284D-FE47-99BA-224A527A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937" y="3745512"/>
            <a:ext cx="6766063" cy="900294"/>
          </a:xfrm>
        </p:spPr>
        <p:txBody>
          <a:bodyPr>
            <a:noAutofit/>
          </a:bodyPr>
          <a:lstStyle/>
          <a:p>
            <a:r>
              <a:rPr lang="es-CL" sz="3600" dirty="0" smtClean="0"/>
              <a:t>Ahora a realizar la actividad en la hoja de trabajo.</a:t>
            </a:r>
            <a:endParaRPr lang="es-CL" sz="3600" dirty="0"/>
          </a:p>
        </p:txBody>
      </p:sp>
      <p:pic>
        <p:nvPicPr>
          <p:cNvPr id="4" name="Picture 2" descr="Resultado de imagen para numero 13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55" y="474339"/>
            <a:ext cx="3443289" cy="31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PALABRAS LARGAS Y CORTAS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270456" y="1536741"/>
            <a:ext cx="928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Las palabras largas se caracterizan por tener más letras que las palabras cortas. Las palabras cortas tienen menos letras.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1598"/>
          <a:stretch/>
        </p:blipFill>
        <p:spPr>
          <a:xfrm>
            <a:off x="165100" y="3002004"/>
            <a:ext cx="4688804" cy="2966862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>
          <a:xfrm>
            <a:off x="4816266" y="3511216"/>
            <a:ext cx="504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/>
              <a:t>h</a:t>
            </a:r>
            <a:r>
              <a:rPr lang="es-CL" sz="4400" b="1" dirty="0" smtClean="0"/>
              <a:t>ipopótamo </a:t>
            </a:r>
            <a:r>
              <a:rPr lang="es-CL" sz="4000" b="1" dirty="0" smtClean="0"/>
              <a:t>= </a:t>
            </a:r>
            <a:r>
              <a:rPr lang="es-CL" sz="3200" b="1" dirty="0" smtClean="0"/>
              <a:t>10 letras</a:t>
            </a:r>
            <a:endParaRPr lang="es-CL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816266" y="4916304"/>
            <a:ext cx="360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/>
              <a:t>m</a:t>
            </a:r>
            <a:r>
              <a:rPr lang="es-CL" sz="4400" b="1" dirty="0" smtClean="0"/>
              <a:t>esa = </a:t>
            </a:r>
            <a:r>
              <a:rPr lang="es-CL" sz="3200" b="1" dirty="0" smtClean="0"/>
              <a:t>4 letras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7854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PALABRAS LARGAS Y CORTAS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283156" y="1296641"/>
            <a:ext cx="9285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Otra forma de diferenciarlas es por la cantidad de sílabas. Las palabras largas tienen más sílabas y las palabras cortas tienen menos silabas.</a:t>
            </a:r>
            <a:endParaRPr lang="es-C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00" y="2475805"/>
            <a:ext cx="6515100" cy="40733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8007" y="4746294"/>
            <a:ext cx="893417" cy="6991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3020" y="2682938"/>
            <a:ext cx="893417" cy="6991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2189" y="4762095"/>
            <a:ext cx="893417" cy="6991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5381" y="2663203"/>
            <a:ext cx="893417" cy="6991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2872" y="4762095"/>
            <a:ext cx="893417" cy="6991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7981" y="2663203"/>
            <a:ext cx="893417" cy="6991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781" y="2657290"/>
            <a:ext cx="893417" cy="6991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9581" y="2647402"/>
            <a:ext cx="893417" cy="69919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0873" y="4762095"/>
            <a:ext cx="893417" cy="69919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6671" y="4762095"/>
            <a:ext cx="893417" cy="69919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0470" y="4762095"/>
            <a:ext cx="893417" cy="69919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212" y="2663203"/>
            <a:ext cx="893417" cy="6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244D2C7-D842-3F4B-B3CD-51FA30FE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PALABRAS LARGAS Y CORTAS</a:t>
            </a:r>
            <a:endParaRPr lang="es-CL" dirty="0"/>
          </a:p>
        </p:txBody>
      </p:sp>
      <p:sp>
        <p:nvSpPr>
          <p:cNvPr id="3" name="CuadroTexto 2"/>
          <p:cNvSpPr txBox="1"/>
          <p:nvPr/>
        </p:nvSpPr>
        <p:spPr>
          <a:xfrm>
            <a:off x="270456" y="1536741"/>
            <a:ext cx="9285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/>
              <a:t>Cuando nombramos las palabras, nos demoramos más en decir las palabras largas y menos en decir las palabras cortas.</a:t>
            </a:r>
          </a:p>
          <a:p>
            <a:pPr algn="just"/>
            <a:r>
              <a:rPr lang="es-CL" sz="2800" dirty="0" smtClean="0"/>
              <a:t>Por ejemplo: Nombra estas palabras.</a:t>
            </a:r>
            <a:endParaRPr lang="es-CL" sz="2800" dirty="0"/>
          </a:p>
        </p:txBody>
      </p:sp>
      <p:sp>
        <p:nvSpPr>
          <p:cNvPr id="7" name="7 CuadroTexto"/>
          <p:cNvSpPr txBox="1"/>
          <p:nvPr/>
        </p:nvSpPr>
        <p:spPr>
          <a:xfrm>
            <a:off x="4816266" y="3277741"/>
            <a:ext cx="5047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/>
              <a:t>-murciélago</a:t>
            </a:r>
            <a:endParaRPr lang="es-CL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816266" y="4662304"/>
            <a:ext cx="360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/>
              <a:t>-tren</a:t>
            </a:r>
            <a:endParaRPr lang="es-CL" sz="3200" b="1" dirty="0"/>
          </a:p>
        </p:txBody>
      </p:sp>
      <p:pic>
        <p:nvPicPr>
          <p:cNvPr id="1026" name="Picture 2" descr="Las 43 mejores imágenes de BOCAS-FONEMAS | Fonemas, Terapia d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7"/>
          <a:stretch/>
        </p:blipFill>
        <p:spPr bwMode="auto">
          <a:xfrm>
            <a:off x="409574" y="3190002"/>
            <a:ext cx="4245076" cy="29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D93E95-F96B-414A-9443-C8BBCB31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65" y="2245396"/>
            <a:ext cx="4484176" cy="2682204"/>
          </a:xfrm>
        </p:spPr>
        <p:txBody>
          <a:bodyPr/>
          <a:lstStyle/>
          <a:p>
            <a:r>
              <a:rPr lang="es-CL" sz="3600" b="1" dirty="0" smtClean="0"/>
              <a:t/>
            </a:r>
            <a:br>
              <a:rPr lang="es-CL" sz="3600" b="1" dirty="0" smtClean="0"/>
            </a:br>
            <a:r>
              <a:rPr lang="es-CL" sz="5400" b="1" dirty="0" smtClean="0"/>
              <a:t>DESCUBRAMOS LAS PALABRAS LARGA Y CORTAS</a:t>
            </a:r>
            <a:endParaRPr lang="es-CL" sz="5400" b="1" dirty="0"/>
          </a:p>
        </p:txBody>
      </p:sp>
    </p:spTree>
    <p:extLst>
      <p:ext uri="{BB962C8B-B14F-4D97-AF65-F5344CB8AC3E}">
        <p14:creationId xmlns:p14="http://schemas.microsoft.com/office/powerpoint/2010/main" val="15504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</a:t>
            </a:r>
            <a:r>
              <a:rPr lang="es-CL" dirty="0" smtClean="0"/>
              <a:t>ombra cada palabra </a:t>
            </a:r>
            <a:r>
              <a:rPr lang="es-CL" dirty="0"/>
              <a:t>y descubre…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¿Cuál es larga?</a:t>
            </a:r>
            <a:endParaRPr lang="es-CL" dirty="0"/>
          </a:p>
        </p:txBody>
      </p:sp>
      <p:sp>
        <p:nvSpPr>
          <p:cNvPr id="4" name="10 CuadroTexto">
            <a:hlinkClick r:id="rId2" action="ppaction://hlinksldjump"/>
          </p:cNvPr>
          <p:cNvSpPr txBox="1"/>
          <p:nvPr/>
        </p:nvSpPr>
        <p:spPr>
          <a:xfrm>
            <a:off x="1102380" y="5361184"/>
            <a:ext cx="2700208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murciélago</a:t>
            </a:r>
          </a:p>
        </p:txBody>
      </p:sp>
      <p:sp>
        <p:nvSpPr>
          <p:cNvPr id="5" name="10 CuadroTexto">
            <a:hlinkClick r:id="rId2" action="ppaction://hlinksldjump"/>
          </p:cNvPr>
          <p:cNvSpPr txBox="1"/>
          <p:nvPr/>
        </p:nvSpPr>
        <p:spPr>
          <a:xfrm>
            <a:off x="5854670" y="5361184"/>
            <a:ext cx="2700208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sol</a:t>
            </a:r>
          </a:p>
        </p:txBody>
      </p:sp>
      <p:pic>
        <p:nvPicPr>
          <p:cNvPr id="3074" name="Picture 2" descr="Dibujos animados feliz murciélag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80" y="2058990"/>
            <a:ext cx="2786192" cy="31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l amarillo Gratis Dibujos Animados Imágene｜Illustoon 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5351495" y="1956028"/>
            <a:ext cx="3600000" cy="32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</a:t>
            </a:r>
            <a:r>
              <a:rPr lang="es-CL" dirty="0" smtClean="0"/>
              <a:t>ombra cada palabra </a:t>
            </a:r>
            <a:r>
              <a:rPr lang="es-CL" dirty="0"/>
              <a:t>y descubre…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¿Cuál es corta?</a:t>
            </a:r>
            <a:endParaRPr lang="es-CL" dirty="0"/>
          </a:p>
        </p:txBody>
      </p:sp>
      <p:sp>
        <p:nvSpPr>
          <p:cNvPr id="4" name="10 CuadroTexto">
            <a:hlinkClick r:id="rId2" action="ppaction://hlinksldjump"/>
          </p:cNvPr>
          <p:cNvSpPr txBox="1"/>
          <p:nvPr/>
        </p:nvSpPr>
        <p:spPr>
          <a:xfrm>
            <a:off x="1102380" y="5361184"/>
            <a:ext cx="2910820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hipopótamo</a:t>
            </a:r>
          </a:p>
        </p:txBody>
      </p:sp>
      <p:sp>
        <p:nvSpPr>
          <p:cNvPr id="5" name="10 CuadroTexto">
            <a:hlinkClick r:id="rId2" action="ppaction://hlinksldjump"/>
          </p:cNvPr>
          <p:cNvSpPr txBox="1"/>
          <p:nvPr/>
        </p:nvSpPr>
        <p:spPr>
          <a:xfrm>
            <a:off x="5787840" y="5361184"/>
            <a:ext cx="2852768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silla</a:t>
            </a:r>
          </a:p>
        </p:txBody>
      </p:sp>
      <p:pic>
        <p:nvPicPr>
          <p:cNvPr id="6146" name="Picture 2" descr="Hipopótamo Imágenes Vectoriales, Ilustraciones Libres de Regalí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8" y="1897064"/>
            <a:ext cx="4345514" cy="32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ector de silla | Vector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45" y="1809750"/>
            <a:ext cx="33464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</a:t>
            </a:r>
            <a:r>
              <a:rPr lang="es-CL" dirty="0" smtClean="0"/>
              <a:t>ombra cada palabra y descubre…</a:t>
            </a:r>
            <a:br>
              <a:rPr lang="es-CL" dirty="0" smtClean="0"/>
            </a:br>
            <a:r>
              <a:rPr lang="es-CL" dirty="0" smtClean="0"/>
              <a:t>¿Cuál es larga?</a:t>
            </a:r>
            <a:endParaRPr lang="es-CL" dirty="0"/>
          </a:p>
        </p:txBody>
      </p:sp>
      <p:sp>
        <p:nvSpPr>
          <p:cNvPr id="4" name="10 CuadroTexto">
            <a:hlinkClick r:id="rId2" action="ppaction://hlinksldjump"/>
          </p:cNvPr>
          <p:cNvSpPr txBox="1"/>
          <p:nvPr/>
        </p:nvSpPr>
        <p:spPr>
          <a:xfrm>
            <a:off x="1102380" y="5361184"/>
            <a:ext cx="2910820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lápiz</a:t>
            </a:r>
          </a:p>
        </p:txBody>
      </p:sp>
      <p:sp>
        <p:nvSpPr>
          <p:cNvPr id="5" name="10 CuadroTexto">
            <a:hlinkClick r:id="rId2" action="ppaction://hlinksldjump"/>
          </p:cNvPr>
          <p:cNvSpPr txBox="1"/>
          <p:nvPr/>
        </p:nvSpPr>
        <p:spPr>
          <a:xfrm>
            <a:off x="5787840" y="5361184"/>
            <a:ext cx="2852768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zapatillas</a:t>
            </a:r>
          </a:p>
        </p:txBody>
      </p:sp>
      <p:pic>
        <p:nvPicPr>
          <p:cNvPr id="5122" name="Picture 2" descr="Los 10 inventos tecnológicos que cambiaron el mundo – GadGo.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9" y="2362200"/>
            <a:ext cx="4395450" cy="27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ápiz verde Gratis Dibujos Animados Imágene｜Illustoon ES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 bwMode="auto">
          <a:xfrm>
            <a:off x="1000366" y="1764985"/>
            <a:ext cx="3815900" cy="35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</a:t>
            </a:r>
            <a:r>
              <a:rPr lang="es-CL" dirty="0" smtClean="0"/>
              <a:t>ombra cada palabra </a:t>
            </a:r>
            <a:r>
              <a:rPr lang="es-CL" dirty="0"/>
              <a:t>y descubre…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¿Cuál es corta?</a:t>
            </a:r>
            <a:endParaRPr lang="es-CL" dirty="0"/>
          </a:p>
        </p:txBody>
      </p:sp>
      <p:sp>
        <p:nvSpPr>
          <p:cNvPr id="4" name="10 CuadroTexto">
            <a:hlinkClick r:id="rId2" action="ppaction://hlinksldjump"/>
          </p:cNvPr>
          <p:cNvSpPr txBox="1"/>
          <p:nvPr/>
        </p:nvSpPr>
        <p:spPr>
          <a:xfrm>
            <a:off x="1102380" y="5361184"/>
            <a:ext cx="2910820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casa</a:t>
            </a:r>
          </a:p>
        </p:txBody>
      </p:sp>
      <p:sp>
        <p:nvSpPr>
          <p:cNvPr id="5" name="10 CuadroTexto">
            <a:hlinkClick r:id="rId2" action="ppaction://hlinksldjump"/>
          </p:cNvPr>
          <p:cNvSpPr txBox="1"/>
          <p:nvPr/>
        </p:nvSpPr>
        <p:spPr>
          <a:xfrm>
            <a:off x="5961032" y="5361184"/>
            <a:ext cx="2852768" cy="707886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/>
              <a:t>mantequilla</a:t>
            </a:r>
          </a:p>
        </p:txBody>
      </p:sp>
      <p:pic>
        <p:nvPicPr>
          <p:cNvPr id="4098" name="Picture 2" descr="casa png transparente - Los objetos transparen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90690"/>
            <a:ext cx="4081462" cy="40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bujo de Mantequilla pintado por en Dibujos.net el día 17-07-18 a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74" y="1997204"/>
            <a:ext cx="4746284" cy="37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NAC Parvulari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E3C24"/>
      </a:accent1>
      <a:accent2>
        <a:srgbClr val="008E00"/>
      </a:accent2>
      <a:accent3>
        <a:srgbClr val="F3E957"/>
      </a:accent3>
      <a:accent4>
        <a:srgbClr val="FFC000"/>
      </a:accent4>
      <a:accent5>
        <a:srgbClr val="5B9BD5"/>
      </a:accent5>
      <a:accent6>
        <a:srgbClr val="A9A9A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5D12C4B7-04CA-6747-8DEF-D20A97B1B1D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D4D3E301-9127-0C4D-B9CA-1E7D87BF7E09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 Educación Parvularia" id="{88769ADE-6A40-1E42-AC81-7D55B4A3D8C0}" vid="{3115F27D-5BB0-184A-A300-13C6BD27F9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414</TotalTime>
  <Words>146</Words>
  <Application>Microsoft Office PowerPoint</Application>
  <PresentationFormat>A4 (210 x 297 mm)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Tema de Office</vt:lpstr>
      <vt:lpstr>Diseño personalizado</vt:lpstr>
      <vt:lpstr>3_Diseño personalizado</vt:lpstr>
      <vt:lpstr>Clase 3: Palabras largas y cortas </vt:lpstr>
      <vt:lpstr>PALABRAS LARGAS Y CORTAS</vt:lpstr>
      <vt:lpstr>PALABRAS LARGAS Y CORTAS</vt:lpstr>
      <vt:lpstr>PALABRAS LARGAS Y CORTAS</vt:lpstr>
      <vt:lpstr> DESCUBRAMOS LAS PALABRAS LARGA Y CORTAS</vt:lpstr>
      <vt:lpstr>Nombra cada palabra y descubre… ¿Cuál es larga?</vt:lpstr>
      <vt:lpstr>Nombra cada palabra y descubre… ¿Cuál es corta?</vt:lpstr>
      <vt:lpstr>Nombra cada palabra y descubre… ¿Cuál es larga?</vt:lpstr>
      <vt:lpstr>Nombra cada palabra y descubre… ¿Cuál es corta?</vt:lpstr>
      <vt:lpstr>Ahora a realizar la actividad en la hoja de trabajo.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Profesor</cp:lastModifiedBy>
  <cp:revision>20</cp:revision>
  <dcterms:created xsi:type="dcterms:W3CDTF">2020-03-25T21:01:56Z</dcterms:created>
  <dcterms:modified xsi:type="dcterms:W3CDTF">2020-03-28T20:00:03Z</dcterms:modified>
</cp:coreProperties>
</file>