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57" r:id="rId5"/>
    <p:sldId id="269" r:id="rId6"/>
    <p:sldId id="270" r:id="rId7"/>
    <p:sldId id="258" r:id="rId8"/>
    <p:sldId id="275" r:id="rId9"/>
    <p:sldId id="271" r:id="rId10"/>
    <p:sldId id="272" r:id="rId11"/>
    <p:sldId id="263" r:id="rId12"/>
    <p:sldId id="273" r:id="rId13"/>
    <p:sldId id="264" r:id="rId14"/>
    <p:sldId id="265" r:id="rId15"/>
    <p:sldId id="274" r:id="rId16"/>
    <p:sldId id="266" r:id="rId17"/>
    <p:sldId id="276" r:id="rId18"/>
    <p:sldId id="268" r:id="rId19"/>
    <p:sldId id="277" r:id="rId20"/>
    <p:sldId id="260" r:id="rId21"/>
    <p:sldId id="281" r:id="rId22"/>
    <p:sldId id="283" r:id="rId23"/>
    <p:sldId id="262" r:id="rId24"/>
    <p:sldId id="282" r:id="rId25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D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C4B65-E36B-477A-8E9F-F381FB8DBE22}" v="86" dt="2020-03-31T21:57:32.101"/>
    <p1510:client id="{892CA232-5F15-4E8B-B68E-3D03FA917069}" v="18" dt="2020-04-01T20:11:57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426" autoAdjust="0"/>
    <p:restoredTop sz="94674"/>
  </p:normalViewPr>
  <p:slideViewPr>
    <p:cSldViewPr snapToGrid="0" snapToObjects="1">
      <p:cViewPr varScale="1">
        <p:scale>
          <a:sx n="116" d="100"/>
          <a:sy n="116" d="100"/>
        </p:scale>
        <p:origin x="-1158" y="-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rabello" userId="722bd0da0e167eb2" providerId="LiveId" clId="{892CA232-5F15-4E8B-B68E-3D03FA917069}"/>
    <pc:docChg chg="custSel addSld modSld">
      <pc:chgData name="marcela rabello" userId="722bd0da0e167eb2" providerId="LiveId" clId="{892CA232-5F15-4E8B-B68E-3D03FA917069}" dt="2020-04-01T20:12:03.213" v="217" actId="5793"/>
      <pc:docMkLst>
        <pc:docMk/>
      </pc:docMkLst>
      <pc:sldChg chg="delSp modSp delAnim">
        <pc:chgData name="marcela rabello" userId="722bd0da0e167eb2" providerId="LiveId" clId="{892CA232-5F15-4E8B-B68E-3D03FA917069}" dt="2020-04-01T18:14:57.530" v="142" actId="21"/>
        <pc:sldMkLst>
          <pc:docMk/>
          <pc:sldMk cId="305294803" sldId="258"/>
        </pc:sldMkLst>
        <pc:spChg chg="mod">
          <ac:chgData name="marcela rabello" userId="722bd0da0e167eb2" providerId="LiveId" clId="{892CA232-5F15-4E8B-B68E-3D03FA917069}" dt="2020-04-01T17:56:49.378" v="140" actId="20577"/>
          <ac:spMkLst>
            <pc:docMk/>
            <pc:sldMk cId="305294803" sldId="258"/>
            <ac:spMk id="2" creationId="{D8FAC3B4-70CA-A94B-8405-5370ABB12B46}"/>
          </ac:spMkLst>
        </pc:spChg>
        <pc:picChg chg="del mod">
          <ac:chgData name="marcela rabello" userId="722bd0da0e167eb2" providerId="LiveId" clId="{892CA232-5F15-4E8B-B68E-3D03FA917069}" dt="2020-04-01T18:14:57.530" v="142" actId="21"/>
          <ac:picMkLst>
            <pc:docMk/>
            <pc:sldMk cId="305294803" sldId="258"/>
            <ac:picMk id="3" creationId="{920165FA-AD60-4A1E-B3B5-ED56A4D05776}"/>
          </ac:picMkLst>
        </pc:picChg>
      </pc:sldChg>
      <pc:sldChg chg="delSp delAnim">
        <pc:chgData name="marcela rabello" userId="722bd0da0e167eb2" providerId="LiveId" clId="{892CA232-5F15-4E8B-B68E-3D03FA917069}" dt="2020-04-01T18:16:52.764" v="150" actId="21"/>
        <pc:sldMkLst>
          <pc:docMk/>
          <pc:sldMk cId="4085816878" sldId="260"/>
        </pc:sldMkLst>
        <pc:picChg chg="del">
          <ac:chgData name="marcela rabello" userId="722bd0da0e167eb2" providerId="LiveId" clId="{892CA232-5F15-4E8B-B68E-3D03FA917069}" dt="2020-04-01T18:16:52.764" v="150" actId="21"/>
          <ac:picMkLst>
            <pc:docMk/>
            <pc:sldMk cId="4085816878" sldId="260"/>
            <ac:picMk id="8" creationId="{9D4D394B-4495-41C9-A312-87DEF4336926}"/>
          </ac:picMkLst>
        </pc:picChg>
      </pc:sldChg>
      <pc:sldChg chg="delSp modSp delAnim">
        <pc:chgData name="marcela rabello" userId="722bd0da0e167eb2" providerId="LiveId" clId="{892CA232-5F15-4E8B-B68E-3D03FA917069}" dt="2020-04-01T18:17:12.221" v="153" actId="21"/>
        <pc:sldMkLst>
          <pc:docMk/>
          <pc:sldMk cId="124342434" sldId="262"/>
        </pc:sldMkLst>
        <pc:spChg chg="mod">
          <ac:chgData name="marcela rabello" userId="722bd0da0e167eb2" providerId="LiveId" clId="{892CA232-5F15-4E8B-B68E-3D03FA917069}" dt="2020-04-01T17:54:19.300" v="109" actId="20577"/>
          <ac:spMkLst>
            <pc:docMk/>
            <pc:sldMk cId="124342434" sldId="262"/>
            <ac:spMk id="2" creationId="{2183B397-C245-0546-BA64-E1EAE9F176AE}"/>
          </ac:spMkLst>
        </pc:spChg>
        <pc:picChg chg="del mod">
          <ac:chgData name="marcela rabello" userId="722bd0da0e167eb2" providerId="LiveId" clId="{892CA232-5F15-4E8B-B68E-3D03FA917069}" dt="2020-04-01T18:17:12.221" v="153" actId="21"/>
          <ac:picMkLst>
            <pc:docMk/>
            <pc:sldMk cId="124342434" sldId="262"/>
            <ac:picMk id="6" creationId="{D8557628-B516-4E2E-9B72-31B04639DDBD}"/>
          </ac:picMkLst>
        </pc:picChg>
      </pc:sldChg>
      <pc:sldChg chg="delSp delAnim">
        <pc:chgData name="marcela rabello" userId="722bd0da0e167eb2" providerId="LiveId" clId="{892CA232-5F15-4E8B-B68E-3D03FA917069}" dt="2020-04-01T18:15:58.779" v="144" actId="21"/>
        <pc:sldMkLst>
          <pc:docMk/>
          <pc:sldMk cId="4290140802" sldId="266"/>
        </pc:sldMkLst>
        <pc:picChg chg="del">
          <ac:chgData name="marcela rabello" userId="722bd0da0e167eb2" providerId="LiveId" clId="{892CA232-5F15-4E8B-B68E-3D03FA917069}" dt="2020-04-01T18:15:58.779" v="144" actId="21"/>
          <ac:picMkLst>
            <pc:docMk/>
            <pc:sldMk cId="4290140802" sldId="266"/>
            <ac:picMk id="3" creationId="{EC197668-9EBA-4D76-AA99-DDBE90C4FBAE}"/>
          </ac:picMkLst>
        </pc:picChg>
      </pc:sldChg>
      <pc:sldChg chg="delSp delAnim">
        <pc:chgData name="marcela rabello" userId="722bd0da0e167eb2" providerId="LiveId" clId="{892CA232-5F15-4E8B-B68E-3D03FA917069}" dt="2020-04-01T18:16:24.239" v="147" actId="21"/>
        <pc:sldMkLst>
          <pc:docMk/>
          <pc:sldMk cId="3568706586" sldId="268"/>
        </pc:sldMkLst>
        <pc:picChg chg="del">
          <ac:chgData name="marcela rabello" userId="722bd0da0e167eb2" providerId="LiveId" clId="{892CA232-5F15-4E8B-B68E-3D03FA917069}" dt="2020-04-01T18:16:24.239" v="147" actId="21"/>
          <ac:picMkLst>
            <pc:docMk/>
            <pc:sldMk cId="3568706586" sldId="268"/>
            <ac:picMk id="3" creationId="{79ABC5CE-DFDF-41B4-9802-660D9881332C}"/>
          </ac:picMkLst>
        </pc:picChg>
      </pc:sldChg>
      <pc:sldChg chg="addSp delSp modSp delAnim">
        <pc:chgData name="marcela rabello" userId="722bd0da0e167eb2" providerId="LiveId" clId="{892CA232-5F15-4E8B-B68E-3D03FA917069}" dt="2020-04-01T17:45:49.588" v="1"/>
        <pc:sldMkLst>
          <pc:docMk/>
          <pc:sldMk cId="4280527544" sldId="269"/>
        </pc:sldMkLst>
        <pc:spChg chg="add mod">
          <ac:chgData name="marcela rabello" userId="722bd0da0e167eb2" providerId="LiveId" clId="{892CA232-5F15-4E8B-B68E-3D03FA917069}" dt="2020-04-01T17:45:49.588" v="1"/>
          <ac:spMkLst>
            <pc:docMk/>
            <pc:sldMk cId="4280527544" sldId="269"/>
            <ac:spMk id="5" creationId="{A5A3F832-75BE-40EC-A48C-69BA72E689BD}"/>
          </ac:spMkLst>
        </pc:spChg>
        <pc:picChg chg="del">
          <ac:chgData name="marcela rabello" userId="722bd0da0e167eb2" providerId="LiveId" clId="{892CA232-5F15-4E8B-B68E-3D03FA917069}" dt="2020-04-01T17:44:49.466" v="0" actId="478"/>
          <ac:picMkLst>
            <pc:docMk/>
            <pc:sldMk cId="4280527544" sldId="269"/>
            <ac:picMk id="4" creationId="{F417235A-B82A-417B-BDA5-152BB258C4FE}"/>
          </ac:picMkLst>
        </pc:picChg>
      </pc:sldChg>
      <pc:sldChg chg="addSp delSp modSp delAnim">
        <pc:chgData name="marcela rabello" userId="722bd0da0e167eb2" providerId="LiveId" clId="{892CA232-5F15-4E8B-B68E-3D03FA917069}" dt="2020-04-01T17:46:49.252" v="3"/>
        <pc:sldMkLst>
          <pc:docMk/>
          <pc:sldMk cId="3206068060" sldId="271"/>
        </pc:sldMkLst>
        <pc:spChg chg="add mod">
          <ac:chgData name="marcela rabello" userId="722bd0da0e167eb2" providerId="LiveId" clId="{892CA232-5F15-4E8B-B68E-3D03FA917069}" dt="2020-04-01T17:46:49.252" v="3"/>
          <ac:spMkLst>
            <pc:docMk/>
            <pc:sldMk cId="3206068060" sldId="271"/>
            <ac:spMk id="5" creationId="{F3AFFC24-9EE1-4615-BFC1-8D9A369314B5}"/>
          </ac:spMkLst>
        </pc:spChg>
        <pc:picChg chg="del">
          <ac:chgData name="marcela rabello" userId="722bd0da0e167eb2" providerId="LiveId" clId="{892CA232-5F15-4E8B-B68E-3D03FA917069}" dt="2020-04-01T17:46:15.349" v="2" actId="478"/>
          <ac:picMkLst>
            <pc:docMk/>
            <pc:sldMk cId="3206068060" sldId="271"/>
            <ac:picMk id="4" creationId="{CA3B363C-645D-4CD4-BD45-9CC8AB61BF3A}"/>
          </ac:picMkLst>
        </pc:picChg>
      </pc:sldChg>
      <pc:sldChg chg="addSp delSp modSp delAnim">
        <pc:chgData name="marcela rabello" userId="722bd0da0e167eb2" providerId="LiveId" clId="{892CA232-5F15-4E8B-B68E-3D03FA917069}" dt="2020-04-01T17:48:33.523" v="11" actId="404"/>
        <pc:sldMkLst>
          <pc:docMk/>
          <pc:sldMk cId="1729955263" sldId="272"/>
        </pc:sldMkLst>
        <pc:spChg chg="add mod">
          <ac:chgData name="marcela rabello" userId="722bd0da0e167eb2" providerId="LiveId" clId="{892CA232-5F15-4E8B-B68E-3D03FA917069}" dt="2020-04-01T17:48:33.523" v="11" actId="404"/>
          <ac:spMkLst>
            <pc:docMk/>
            <pc:sldMk cId="1729955263" sldId="272"/>
            <ac:spMk id="3" creationId="{6E92FC54-2BC2-4181-AE32-1AC56A8F2E9C}"/>
          </ac:spMkLst>
        </pc:spChg>
        <pc:picChg chg="del">
          <ac:chgData name="marcela rabello" userId="722bd0da0e167eb2" providerId="LiveId" clId="{892CA232-5F15-4E8B-B68E-3D03FA917069}" dt="2020-04-01T17:46:58.372" v="4" actId="478"/>
          <ac:picMkLst>
            <pc:docMk/>
            <pc:sldMk cId="1729955263" sldId="272"/>
            <ac:picMk id="8" creationId="{EE481B33-76F9-49CF-BFD6-9899C7F9A8F6}"/>
          </ac:picMkLst>
        </pc:picChg>
      </pc:sldChg>
      <pc:sldChg chg="addSp delSp modSp delAnim">
        <pc:chgData name="marcela rabello" userId="722bd0da0e167eb2" providerId="LiveId" clId="{892CA232-5F15-4E8B-B68E-3D03FA917069}" dt="2020-04-01T17:49:33.916" v="13"/>
        <pc:sldMkLst>
          <pc:docMk/>
          <pc:sldMk cId="2366147869" sldId="273"/>
        </pc:sldMkLst>
        <pc:spChg chg="add mod">
          <ac:chgData name="marcela rabello" userId="722bd0da0e167eb2" providerId="LiveId" clId="{892CA232-5F15-4E8B-B68E-3D03FA917069}" dt="2020-04-01T17:49:33.916" v="13"/>
          <ac:spMkLst>
            <pc:docMk/>
            <pc:sldMk cId="2366147869" sldId="273"/>
            <ac:spMk id="5" creationId="{6114F30C-0912-4050-AF91-413A310BA5C1}"/>
          </ac:spMkLst>
        </pc:spChg>
        <pc:picChg chg="del">
          <ac:chgData name="marcela rabello" userId="722bd0da0e167eb2" providerId="LiveId" clId="{892CA232-5F15-4E8B-B68E-3D03FA917069}" dt="2020-04-01T17:48:54.096" v="12" actId="478"/>
          <ac:picMkLst>
            <pc:docMk/>
            <pc:sldMk cId="2366147869" sldId="273"/>
            <ac:picMk id="4" creationId="{35048DA7-8F33-4009-93D1-A87062403A51}"/>
          </ac:picMkLst>
        </pc:picChg>
      </pc:sldChg>
      <pc:sldChg chg="addSp delSp modSp delAnim">
        <pc:chgData name="marcela rabello" userId="722bd0da0e167eb2" providerId="LiveId" clId="{892CA232-5F15-4E8B-B68E-3D03FA917069}" dt="2020-04-01T17:52:17.534" v="86"/>
        <pc:sldMkLst>
          <pc:docMk/>
          <pc:sldMk cId="3736666761" sldId="274"/>
        </pc:sldMkLst>
        <pc:spChg chg="mod">
          <ac:chgData name="marcela rabello" userId="722bd0da0e167eb2" providerId="LiveId" clId="{892CA232-5F15-4E8B-B68E-3D03FA917069}" dt="2020-04-01T17:51:45.575" v="85" actId="20577"/>
          <ac:spMkLst>
            <pc:docMk/>
            <pc:sldMk cId="3736666761" sldId="274"/>
            <ac:spMk id="2" creationId="{F2E134B0-226E-48D8-A822-1ADA2A190C85}"/>
          </ac:spMkLst>
        </pc:spChg>
        <pc:spChg chg="add mod">
          <ac:chgData name="marcela rabello" userId="722bd0da0e167eb2" providerId="LiveId" clId="{892CA232-5F15-4E8B-B68E-3D03FA917069}" dt="2020-04-01T17:52:17.534" v="86"/>
          <ac:spMkLst>
            <pc:docMk/>
            <pc:sldMk cId="3736666761" sldId="274"/>
            <ac:spMk id="6" creationId="{B707875E-4FDA-43D6-81F2-32096F583654}"/>
          </ac:spMkLst>
        </pc:spChg>
        <pc:picChg chg="del">
          <ac:chgData name="marcela rabello" userId="722bd0da0e167eb2" providerId="LiveId" clId="{892CA232-5F15-4E8B-B68E-3D03FA917069}" dt="2020-04-01T17:51:08.280" v="14" actId="478"/>
          <ac:picMkLst>
            <pc:docMk/>
            <pc:sldMk cId="3736666761" sldId="274"/>
            <ac:picMk id="4" creationId="{E3BFE394-AD67-459C-A575-E8E2AD78E724}"/>
          </ac:picMkLst>
        </pc:picChg>
      </pc:sldChg>
      <pc:sldChg chg="addSp delSp modAnim">
        <pc:chgData name="marcela rabello" userId="722bd0da0e167eb2" providerId="LiveId" clId="{892CA232-5F15-4E8B-B68E-3D03FA917069}" dt="2020-04-01T18:15:10.497" v="143"/>
        <pc:sldMkLst>
          <pc:docMk/>
          <pc:sldMk cId="1388984657" sldId="275"/>
        </pc:sldMkLst>
        <pc:spChg chg="del">
          <ac:chgData name="marcela rabello" userId="722bd0da0e167eb2" providerId="LiveId" clId="{892CA232-5F15-4E8B-B68E-3D03FA917069}" dt="2020-04-01T18:15:10.497" v="143"/>
          <ac:spMkLst>
            <pc:docMk/>
            <pc:sldMk cId="1388984657" sldId="275"/>
            <ac:spMk id="4" creationId="{765D02D6-C48C-4E58-94AC-E840D220EAAD}"/>
          </ac:spMkLst>
        </pc:spChg>
        <pc:picChg chg="add">
          <ac:chgData name="marcela rabello" userId="722bd0da0e167eb2" providerId="LiveId" clId="{892CA232-5F15-4E8B-B68E-3D03FA917069}" dt="2020-04-01T18:15:10.497" v="143"/>
          <ac:picMkLst>
            <pc:docMk/>
            <pc:sldMk cId="1388984657" sldId="275"/>
            <ac:picMk id="5" creationId="{360D623D-0E19-438B-B383-8BC798AF80F6}"/>
          </ac:picMkLst>
        </pc:picChg>
      </pc:sldChg>
      <pc:sldChg chg="addSp delSp modSp modAnim">
        <pc:chgData name="marcela rabello" userId="722bd0da0e167eb2" providerId="LiveId" clId="{892CA232-5F15-4E8B-B68E-3D03FA917069}" dt="2020-04-01T18:16:15.325" v="146"/>
        <pc:sldMkLst>
          <pc:docMk/>
          <pc:sldMk cId="3497298546" sldId="276"/>
        </pc:sldMkLst>
        <pc:spChg chg="add del mod">
          <ac:chgData name="marcela rabello" userId="722bd0da0e167eb2" providerId="LiveId" clId="{892CA232-5F15-4E8B-B68E-3D03FA917069}" dt="2020-04-01T18:16:15.325" v="146"/>
          <ac:spMkLst>
            <pc:docMk/>
            <pc:sldMk cId="3497298546" sldId="276"/>
            <ac:spMk id="4" creationId="{4CB44C9E-040B-43D5-A4BA-56E64600327D}"/>
          </ac:spMkLst>
        </pc:spChg>
        <pc:picChg chg="add">
          <ac:chgData name="marcela rabello" userId="722bd0da0e167eb2" providerId="LiveId" clId="{892CA232-5F15-4E8B-B68E-3D03FA917069}" dt="2020-04-01T18:16:15.325" v="146"/>
          <ac:picMkLst>
            <pc:docMk/>
            <pc:sldMk cId="3497298546" sldId="276"/>
            <ac:picMk id="5" creationId="{BC90107B-6FD7-4382-9840-29DA0EF33C97}"/>
          </ac:picMkLst>
        </pc:picChg>
      </pc:sldChg>
      <pc:sldChg chg="addSp delSp modSp modAnim">
        <pc:chgData name="marcela rabello" userId="722bd0da0e167eb2" providerId="LiveId" clId="{892CA232-5F15-4E8B-B68E-3D03FA917069}" dt="2020-04-01T18:16:36.041" v="149"/>
        <pc:sldMkLst>
          <pc:docMk/>
          <pc:sldMk cId="3560885703" sldId="277"/>
        </pc:sldMkLst>
        <pc:spChg chg="add del mod">
          <ac:chgData name="marcela rabello" userId="722bd0da0e167eb2" providerId="LiveId" clId="{892CA232-5F15-4E8B-B68E-3D03FA917069}" dt="2020-04-01T18:16:36.041" v="149"/>
          <ac:spMkLst>
            <pc:docMk/>
            <pc:sldMk cId="3560885703" sldId="277"/>
            <ac:spMk id="4" creationId="{D88A1761-DEB6-4646-AEF2-7ECCFC88380B}"/>
          </ac:spMkLst>
        </pc:spChg>
        <pc:picChg chg="add">
          <ac:chgData name="marcela rabello" userId="722bd0da0e167eb2" providerId="LiveId" clId="{892CA232-5F15-4E8B-B68E-3D03FA917069}" dt="2020-04-01T18:16:36.041" v="149"/>
          <ac:picMkLst>
            <pc:docMk/>
            <pc:sldMk cId="3560885703" sldId="277"/>
            <ac:picMk id="5" creationId="{BABB01EF-E17A-4CD7-AF61-C27CF50BED4E}"/>
          </ac:picMkLst>
        </pc:picChg>
      </pc:sldChg>
      <pc:sldChg chg="addSp delSp modSp modAnim">
        <pc:chgData name="marcela rabello" userId="722bd0da0e167eb2" providerId="LiveId" clId="{892CA232-5F15-4E8B-B68E-3D03FA917069}" dt="2020-04-01T18:17:01.474" v="152"/>
        <pc:sldMkLst>
          <pc:docMk/>
          <pc:sldMk cId="673321554" sldId="281"/>
        </pc:sldMkLst>
        <pc:spChg chg="add del mod">
          <ac:chgData name="marcela rabello" userId="722bd0da0e167eb2" providerId="LiveId" clId="{892CA232-5F15-4E8B-B68E-3D03FA917069}" dt="2020-04-01T18:17:01.474" v="152"/>
          <ac:spMkLst>
            <pc:docMk/>
            <pc:sldMk cId="673321554" sldId="281"/>
            <ac:spMk id="4" creationId="{7503B306-0C40-4A31-A1EF-054B8865172E}"/>
          </ac:spMkLst>
        </pc:spChg>
        <pc:picChg chg="add">
          <ac:chgData name="marcela rabello" userId="722bd0da0e167eb2" providerId="LiveId" clId="{892CA232-5F15-4E8B-B68E-3D03FA917069}" dt="2020-04-01T18:17:01.474" v="152"/>
          <ac:picMkLst>
            <pc:docMk/>
            <pc:sldMk cId="673321554" sldId="281"/>
            <ac:picMk id="5" creationId="{83011B9B-B714-4B08-915A-59D91C5E3A19}"/>
          </ac:picMkLst>
        </pc:picChg>
      </pc:sldChg>
      <pc:sldChg chg="addSp delSp modSp modAnim">
        <pc:chgData name="marcela rabello" userId="722bd0da0e167eb2" providerId="LiveId" clId="{892CA232-5F15-4E8B-B68E-3D03FA917069}" dt="2020-04-01T18:17:25.303" v="155"/>
        <pc:sldMkLst>
          <pc:docMk/>
          <pc:sldMk cId="1566259591" sldId="282"/>
        </pc:sldMkLst>
        <pc:spChg chg="add del mod">
          <ac:chgData name="marcela rabello" userId="722bd0da0e167eb2" providerId="LiveId" clId="{892CA232-5F15-4E8B-B68E-3D03FA917069}" dt="2020-04-01T18:17:25.303" v="155"/>
          <ac:spMkLst>
            <pc:docMk/>
            <pc:sldMk cId="1566259591" sldId="282"/>
            <ac:spMk id="4" creationId="{74B452D4-48EE-4B35-BDFC-D147A90E59B3}"/>
          </ac:spMkLst>
        </pc:spChg>
        <pc:picChg chg="add">
          <ac:chgData name="marcela rabello" userId="722bd0da0e167eb2" providerId="LiveId" clId="{892CA232-5F15-4E8B-B68E-3D03FA917069}" dt="2020-04-01T18:17:25.303" v="155"/>
          <ac:picMkLst>
            <pc:docMk/>
            <pc:sldMk cId="1566259591" sldId="282"/>
            <ac:picMk id="5" creationId="{76108155-71D9-4DED-B092-2CC372BB3D06}"/>
          </ac:picMkLst>
        </pc:picChg>
      </pc:sldChg>
      <pc:sldChg chg="modSp add">
        <pc:chgData name="marcela rabello" userId="722bd0da0e167eb2" providerId="LiveId" clId="{892CA232-5F15-4E8B-B68E-3D03FA917069}" dt="2020-04-01T20:12:03.213" v="217" actId="5793"/>
        <pc:sldMkLst>
          <pc:docMk/>
          <pc:sldMk cId="3293624548" sldId="283"/>
        </pc:sldMkLst>
        <pc:spChg chg="mod">
          <ac:chgData name="marcela rabello" userId="722bd0da0e167eb2" providerId="LiveId" clId="{892CA232-5F15-4E8B-B68E-3D03FA917069}" dt="2020-04-01T20:07:44.284" v="212" actId="20577"/>
          <ac:spMkLst>
            <pc:docMk/>
            <pc:sldMk cId="3293624548" sldId="283"/>
            <ac:spMk id="2" creationId="{09EC284E-0834-4D90-A4E0-C505C8F94F64}"/>
          </ac:spMkLst>
        </pc:spChg>
        <pc:spChg chg="mod">
          <ac:chgData name="marcela rabello" userId="722bd0da0e167eb2" providerId="LiveId" clId="{892CA232-5F15-4E8B-B68E-3D03FA917069}" dt="2020-04-01T20:12:03.213" v="217" actId="5793"/>
          <ac:spMkLst>
            <pc:docMk/>
            <pc:sldMk cId="3293624548" sldId="283"/>
            <ac:spMk id="3" creationId="{D67354E8-FD70-47D2-9F3C-6EA3A8E186B3}"/>
          </ac:spMkLst>
        </pc:spChg>
      </pc:sldChg>
    </pc:docChg>
  </pc:docChgLst>
  <pc:docChgLst>
    <pc:chgData name="marcela rabello" userId="722bd0da0e167eb2" providerId="LiveId" clId="{20AC4B65-E36B-477A-8E9F-F381FB8DBE22}"/>
    <pc:docChg chg="undo custSel mod addSld delSld modSld sldOrd">
      <pc:chgData name="marcela rabello" userId="722bd0da0e167eb2" providerId="LiveId" clId="{20AC4B65-E36B-477A-8E9F-F381FB8DBE22}" dt="2020-03-31T21:57:40.689" v="3497" actId="21"/>
      <pc:docMkLst>
        <pc:docMk/>
      </pc:docMkLst>
      <pc:sldChg chg="modSp">
        <pc:chgData name="marcela rabello" userId="722bd0da0e167eb2" providerId="LiveId" clId="{20AC4B65-E36B-477A-8E9F-F381FB8DBE22}" dt="2020-03-31T02:03:52.311" v="500" actId="20577"/>
        <pc:sldMkLst>
          <pc:docMk/>
          <pc:sldMk cId="3348960974" sldId="256"/>
        </pc:sldMkLst>
        <pc:spChg chg="mod">
          <ac:chgData name="marcela rabello" userId="722bd0da0e167eb2" providerId="LiveId" clId="{20AC4B65-E36B-477A-8E9F-F381FB8DBE22}" dt="2020-03-31T02:02:42.876" v="402" actId="313"/>
          <ac:spMkLst>
            <pc:docMk/>
            <pc:sldMk cId="3348960974" sldId="256"/>
            <ac:spMk id="2" creationId="{1B1F533B-CE08-2742-875C-5A4CE6C2C15A}"/>
          </ac:spMkLst>
        </pc:spChg>
        <pc:spChg chg="mod">
          <ac:chgData name="marcela rabello" userId="722bd0da0e167eb2" providerId="LiveId" clId="{20AC4B65-E36B-477A-8E9F-F381FB8DBE22}" dt="2020-03-31T02:03:52.311" v="500" actId="20577"/>
          <ac:spMkLst>
            <pc:docMk/>
            <pc:sldMk cId="3348960974" sldId="256"/>
            <ac:spMk id="3" creationId="{542EFB1B-F85E-A54B-880E-799777AB956F}"/>
          </ac:spMkLst>
        </pc:spChg>
      </pc:sldChg>
      <pc:sldChg chg="modSp">
        <pc:chgData name="marcela rabello" userId="722bd0da0e167eb2" providerId="LiveId" clId="{20AC4B65-E36B-477A-8E9F-F381FB8DBE22}" dt="2020-03-31T02:17:53.836" v="1046" actId="20577"/>
        <pc:sldMkLst>
          <pc:docMk/>
          <pc:sldMk cId="2176585874" sldId="257"/>
        </pc:sldMkLst>
        <pc:spChg chg="mod">
          <ac:chgData name="marcela rabello" userId="722bd0da0e167eb2" providerId="LiveId" clId="{20AC4B65-E36B-477A-8E9F-F381FB8DBE22}" dt="2020-03-31T02:06:48.284" v="644" actId="12"/>
          <ac:spMkLst>
            <pc:docMk/>
            <pc:sldMk cId="2176585874" sldId="257"/>
            <ac:spMk id="2" creationId="{A8CBAA86-D5BF-AD47-BDFA-2A978DFFCB17}"/>
          </ac:spMkLst>
        </pc:spChg>
        <pc:spChg chg="mod">
          <ac:chgData name="marcela rabello" userId="722bd0da0e167eb2" providerId="LiveId" clId="{20AC4B65-E36B-477A-8E9F-F381FB8DBE22}" dt="2020-03-31T02:17:53.836" v="1046" actId="20577"/>
          <ac:spMkLst>
            <pc:docMk/>
            <pc:sldMk cId="2176585874" sldId="257"/>
            <ac:spMk id="3" creationId="{FB152684-C34A-1346-A0C8-51376DF35CB0}"/>
          </ac:spMkLst>
        </pc:spChg>
      </pc:sldChg>
      <pc:sldChg chg="addSp modSp ord modAnim">
        <pc:chgData name="marcela rabello" userId="722bd0da0e167eb2" providerId="LiveId" clId="{20AC4B65-E36B-477A-8E9F-F381FB8DBE22}" dt="2020-03-31T21:41:18.880" v="3378" actId="207"/>
        <pc:sldMkLst>
          <pc:docMk/>
          <pc:sldMk cId="305294803" sldId="258"/>
        </pc:sldMkLst>
        <pc:spChg chg="mod">
          <ac:chgData name="marcela rabello" userId="722bd0da0e167eb2" providerId="LiveId" clId="{20AC4B65-E36B-477A-8E9F-F381FB8DBE22}" dt="2020-03-31T21:41:18.880" v="3378" actId="207"/>
          <ac:spMkLst>
            <pc:docMk/>
            <pc:sldMk cId="305294803" sldId="258"/>
            <ac:spMk id="2" creationId="{D8FAC3B4-70CA-A94B-8405-5370ABB12B46}"/>
          </ac:spMkLst>
        </pc:spChg>
        <pc:picChg chg="add mod">
          <ac:chgData name="marcela rabello" userId="722bd0da0e167eb2" providerId="LiveId" clId="{20AC4B65-E36B-477A-8E9F-F381FB8DBE22}" dt="2020-03-31T19:23:48.725" v="2463" actId="207"/>
          <ac:picMkLst>
            <pc:docMk/>
            <pc:sldMk cId="305294803" sldId="258"/>
            <ac:picMk id="3" creationId="{920165FA-AD60-4A1E-B3B5-ED56A4D05776}"/>
          </ac:picMkLst>
        </pc:picChg>
        <pc:picChg chg="mod">
          <ac:chgData name="marcela rabello" userId="722bd0da0e167eb2" providerId="LiveId" clId="{20AC4B65-E36B-477A-8E9F-F381FB8DBE22}" dt="2020-03-31T19:13:27.443" v="2146" actId="1076"/>
          <ac:picMkLst>
            <pc:docMk/>
            <pc:sldMk cId="305294803" sldId="258"/>
            <ac:picMk id="5" creationId="{442937DF-EFD6-4EBB-9BAB-7728E45D6593}"/>
          </ac:picMkLst>
        </pc:picChg>
      </pc:sldChg>
      <pc:sldChg chg="addSp delSp modSp mod ord modClrScheme delAnim modAnim chgLayout">
        <pc:chgData name="marcela rabello" userId="722bd0da0e167eb2" providerId="LiveId" clId="{20AC4B65-E36B-477A-8E9F-F381FB8DBE22}" dt="2020-03-31T21:15:53.454" v="2757" actId="404"/>
        <pc:sldMkLst>
          <pc:docMk/>
          <pc:sldMk cId="4085816878" sldId="260"/>
        </pc:sldMkLst>
        <pc:spChg chg="add del">
          <ac:chgData name="marcela rabello" userId="722bd0da0e167eb2" providerId="LiveId" clId="{20AC4B65-E36B-477A-8E9F-F381FB8DBE22}" dt="2020-03-31T19:08:41.892" v="2121" actId="26606"/>
          <ac:spMkLst>
            <pc:docMk/>
            <pc:sldMk cId="4085816878" sldId="260"/>
            <ac:spMk id="4" creationId="{65698FED-20B4-A449-B1EF-4E65767907B2}"/>
          </ac:spMkLst>
        </pc:spChg>
        <pc:spChg chg="del">
          <ac:chgData name="marcela rabello" userId="722bd0da0e167eb2" providerId="LiveId" clId="{20AC4B65-E36B-477A-8E9F-F381FB8DBE22}" dt="2020-03-31T19:07:51.514" v="2108" actId="931"/>
          <ac:spMkLst>
            <pc:docMk/>
            <pc:sldMk cId="4085816878" sldId="260"/>
            <ac:spMk id="5" creationId="{46142850-D81E-C44F-AB38-24F68FAEEB1B}"/>
          </ac:spMkLst>
        </pc:spChg>
        <pc:spChg chg="add del">
          <ac:chgData name="marcela rabello" userId="722bd0da0e167eb2" providerId="LiveId" clId="{20AC4B65-E36B-477A-8E9F-F381FB8DBE22}" dt="2020-03-31T19:08:20.911" v="2118" actId="26606"/>
          <ac:spMkLst>
            <pc:docMk/>
            <pc:sldMk cId="4085816878" sldId="260"/>
            <ac:spMk id="9" creationId="{C1123AEB-88D3-41DD-AC0A-5CCD6B48D413}"/>
          </ac:spMkLst>
        </pc:spChg>
        <pc:spChg chg="add del mod">
          <ac:chgData name="marcela rabello" userId="722bd0da0e167eb2" providerId="LiveId" clId="{20AC4B65-E36B-477A-8E9F-F381FB8DBE22}" dt="2020-03-31T19:26:54.116" v="2625" actId="478"/>
          <ac:spMkLst>
            <pc:docMk/>
            <pc:sldMk cId="4085816878" sldId="260"/>
            <ac:spMk id="10" creationId="{C7DB9486-7A1C-48C1-8B44-EF83AEA31091}"/>
          </ac:spMkLst>
        </pc:spChg>
        <pc:spChg chg="add del mod">
          <ac:chgData name="marcela rabello" userId="722bd0da0e167eb2" providerId="LiveId" clId="{20AC4B65-E36B-477A-8E9F-F381FB8DBE22}" dt="2020-03-31T19:08:41.892" v="2120" actId="26606"/>
          <ac:spMkLst>
            <pc:docMk/>
            <pc:sldMk cId="4085816878" sldId="260"/>
            <ac:spMk id="11" creationId="{E007CF20-862A-4AD8-AF70-2D79613A2F1A}"/>
          </ac:spMkLst>
        </pc:spChg>
        <pc:spChg chg="add del mod">
          <ac:chgData name="marcela rabello" userId="722bd0da0e167eb2" providerId="LiveId" clId="{20AC4B65-E36B-477A-8E9F-F381FB8DBE22}" dt="2020-03-31T19:08:41.892" v="2120" actId="26606"/>
          <ac:spMkLst>
            <pc:docMk/>
            <pc:sldMk cId="4085816878" sldId="260"/>
            <ac:spMk id="12" creationId="{69392B13-9714-40F7-970C-CF1D315D5448}"/>
          </ac:spMkLst>
        </pc:spChg>
        <pc:spChg chg="add mod">
          <ac:chgData name="marcela rabello" userId="722bd0da0e167eb2" providerId="LiveId" clId="{20AC4B65-E36B-477A-8E9F-F381FB8DBE22}" dt="2020-03-31T21:15:53.454" v="2757" actId="404"/>
          <ac:spMkLst>
            <pc:docMk/>
            <pc:sldMk cId="4085816878" sldId="260"/>
            <ac:spMk id="14" creationId="{C1123AEB-88D3-41DD-AC0A-5CCD6B48D413}"/>
          </ac:spMkLst>
        </pc:spChg>
        <pc:picChg chg="add mod">
          <ac:chgData name="marcela rabello" userId="722bd0da0e167eb2" providerId="LiveId" clId="{20AC4B65-E36B-477A-8E9F-F381FB8DBE22}" dt="2020-03-31T19:20:40.451" v="2452" actId="14100"/>
          <ac:picMkLst>
            <pc:docMk/>
            <pc:sldMk cId="4085816878" sldId="260"/>
            <ac:picMk id="3" creationId="{CF2311C6-EC8F-4E89-BF91-17224E26F514}"/>
          </ac:picMkLst>
        </pc:picChg>
        <pc:picChg chg="add del mod">
          <ac:chgData name="marcela rabello" userId="722bd0da0e167eb2" providerId="LiveId" clId="{20AC4B65-E36B-477A-8E9F-F381FB8DBE22}" dt="2020-03-31T19:21:42.986" v="2454" actId="478"/>
          <ac:picMkLst>
            <pc:docMk/>
            <pc:sldMk cId="4085816878" sldId="260"/>
            <ac:picMk id="6" creationId="{0E9E6793-01FE-4235-8245-773E8200644F}"/>
          </ac:picMkLst>
        </pc:picChg>
        <pc:picChg chg="add del mod">
          <ac:chgData name="marcela rabello" userId="722bd0da0e167eb2" providerId="LiveId" clId="{20AC4B65-E36B-477A-8E9F-F381FB8DBE22}" dt="2020-03-31T19:22:29.087" v="2456" actId="478"/>
          <ac:picMkLst>
            <pc:docMk/>
            <pc:sldMk cId="4085816878" sldId="260"/>
            <ac:picMk id="7" creationId="{4FDDED50-0D76-4503-8E8C-EADFA19361A1}"/>
          </ac:picMkLst>
        </pc:picChg>
        <pc:picChg chg="add mod">
          <ac:chgData name="marcela rabello" userId="722bd0da0e167eb2" providerId="LiveId" clId="{20AC4B65-E36B-477A-8E9F-F381FB8DBE22}" dt="2020-03-31T19:23:26.191" v="2459" actId="1076"/>
          <ac:picMkLst>
            <pc:docMk/>
            <pc:sldMk cId="4085816878" sldId="260"/>
            <ac:picMk id="8" creationId="{9D4D394B-4495-41C9-A312-87DEF4336926}"/>
          </ac:picMkLst>
        </pc:picChg>
      </pc:sldChg>
      <pc:sldChg chg="addSp delSp modSp ord modAnim">
        <pc:chgData name="marcela rabello" userId="722bd0da0e167eb2" providerId="LiveId" clId="{20AC4B65-E36B-477A-8E9F-F381FB8DBE22}" dt="2020-03-31T21:24:57.585" v="2931" actId="404"/>
        <pc:sldMkLst>
          <pc:docMk/>
          <pc:sldMk cId="124342434" sldId="262"/>
        </pc:sldMkLst>
        <pc:spChg chg="mod">
          <ac:chgData name="marcela rabello" userId="722bd0da0e167eb2" providerId="LiveId" clId="{20AC4B65-E36B-477A-8E9F-F381FB8DBE22}" dt="2020-03-31T21:24:57.585" v="2931" actId="404"/>
          <ac:spMkLst>
            <pc:docMk/>
            <pc:sldMk cId="124342434" sldId="262"/>
            <ac:spMk id="2" creationId="{2183B397-C245-0546-BA64-E1EAE9F176AE}"/>
          </ac:spMkLst>
        </pc:spChg>
        <pc:spChg chg="del">
          <ac:chgData name="marcela rabello" userId="722bd0da0e167eb2" providerId="LiveId" clId="{20AC4B65-E36B-477A-8E9F-F381FB8DBE22}" dt="2020-03-31T19:08:59.936" v="2124" actId="931"/>
          <ac:spMkLst>
            <pc:docMk/>
            <pc:sldMk cId="124342434" sldId="262"/>
            <ac:spMk id="3" creationId="{CB714EE5-638E-2346-B19F-6C8B3B702D3A}"/>
          </ac:spMkLst>
        </pc:spChg>
        <pc:picChg chg="add mod">
          <ac:chgData name="marcela rabello" userId="722bd0da0e167eb2" providerId="LiveId" clId="{20AC4B65-E36B-477A-8E9F-F381FB8DBE22}" dt="2020-03-31T19:09:03.247" v="2126" actId="962"/>
          <ac:picMkLst>
            <pc:docMk/>
            <pc:sldMk cId="124342434" sldId="262"/>
            <ac:picMk id="5" creationId="{51F9DF05-CBB2-46A2-B823-9B73993E3ED5}"/>
          </ac:picMkLst>
        </pc:picChg>
        <pc:picChg chg="add mod">
          <ac:chgData name="marcela rabello" userId="722bd0da0e167eb2" providerId="LiveId" clId="{20AC4B65-E36B-477A-8E9F-F381FB8DBE22}" dt="2020-03-31T21:22:33.335" v="2760" actId="1076"/>
          <ac:picMkLst>
            <pc:docMk/>
            <pc:sldMk cId="124342434" sldId="262"/>
            <ac:picMk id="6" creationId="{D8557628-B516-4E2E-9B72-31B04639DDBD}"/>
          </ac:picMkLst>
        </pc:picChg>
      </pc:sldChg>
      <pc:sldChg chg="modSp ord">
        <pc:chgData name="marcela rabello" userId="722bd0da0e167eb2" providerId="LiveId" clId="{20AC4B65-E36B-477A-8E9F-F381FB8DBE22}" dt="2020-03-31T21:32:47.130" v="3228" actId="20577"/>
        <pc:sldMkLst>
          <pc:docMk/>
          <pc:sldMk cId="843981441" sldId="263"/>
        </pc:sldMkLst>
        <pc:spChg chg="mod">
          <ac:chgData name="marcela rabello" userId="722bd0da0e167eb2" providerId="LiveId" clId="{20AC4B65-E36B-477A-8E9F-F381FB8DBE22}" dt="2020-03-31T21:32:47.130" v="3228" actId="20577"/>
          <ac:spMkLst>
            <pc:docMk/>
            <pc:sldMk cId="843981441" sldId="263"/>
            <ac:spMk id="2" creationId="{B63964AE-EA86-4B7E-8639-ECE41760CDE1}"/>
          </ac:spMkLst>
        </pc:spChg>
      </pc:sldChg>
      <pc:sldChg chg="modSp ord">
        <pc:chgData name="marcela rabello" userId="722bd0da0e167eb2" providerId="LiveId" clId="{20AC4B65-E36B-477A-8E9F-F381FB8DBE22}" dt="2020-03-31T21:30:42.705" v="3133" actId="20577"/>
        <pc:sldMkLst>
          <pc:docMk/>
          <pc:sldMk cId="2792320196" sldId="264"/>
        </pc:sldMkLst>
        <pc:spChg chg="mod">
          <ac:chgData name="marcela rabello" userId="722bd0da0e167eb2" providerId="LiveId" clId="{20AC4B65-E36B-477A-8E9F-F381FB8DBE22}" dt="2020-03-31T21:30:42.705" v="3133" actId="20577"/>
          <ac:spMkLst>
            <pc:docMk/>
            <pc:sldMk cId="2792320196" sldId="264"/>
            <ac:spMk id="2" creationId="{D3585725-0D5A-46E1-A5E2-DA0C13FF0B1C}"/>
          </ac:spMkLst>
        </pc:spChg>
        <pc:picChg chg="mod">
          <ac:chgData name="marcela rabello" userId="722bd0da0e167eb2" providerId="LiveId" clId="{20AC4B65-E36B-477A-8E9F-F381FB8DBE22}" dt="2020-03-31T03:05:55.075" v="1687" actId="14100"/>
          <ac:picMkLst>
            <pc:docMk/>
            <pc:sldMk cId="2792320196" sldId="264"/>
            <ac:picMk id="5" creationId="{9150B49A-CE79-4862-8692-CEACEC36AA86}"/>
          </ac:picMkLst>
        </pc:picChg>
      </pc:sldChg>
      <pc:sldChg chg="modSp">
        <pc:chgData name="marcela rabello" userId="722bd0da0e167eb2" providerId="LiveId" clId="{20AC4B65-E36B-477A-8E9F-F381FB8DBE22}" dt="2020-03-31T21:27:57.655" v="2988" actId="113"/>
        <pc:sldMkLst>
          <pc:docMk/>
          <pc:sldMk cId="2682643107" sldId="265"/>
        </pc:sldMkLst>
        <pc:spChg chg="mod">
          <ac:chgData name="marcela rabello" userId="722bd0da0e167eb2" providerId="LiveId" clId="{20AC4B65-E36B-477A-8E9F-F381FB8DBE22}" dt="2020-03-31T21:27:57.655" v="2988" actId="113"/>
          <ac:spMkLst>
            <pc:docMk/>
            <pc:sldMk cId="2682643107" sldId="265"/>
            <ac:spMk id="2" creationId="{CFAD0EA4-0CA5-4BAC-BA3C-F16D2E56B5EE}"/>
          </ac:spMkLst>
        </pc:spChg>
      </pc:sldChg>
      <pc:sldChg chg="addSp modSp modAnim">
        <pc:chgData name="marcela rabello" userId="722bd0da0e167eb2" providerId="LiveId" clId="{20AC4B65-E36B-477A-8E9F-F381FB8DBE22}" dt="2020-03-31T21:26:48.720" v="2944" actId="403"/>
        <pc:sldMkLst>
          <pc:docMk/>
          <pc:sldMk cId="4290140802" sldId="266"/>
        </pc:sldMkLst>
        <pc:spChg chg="mod">
          <ac:chgData name="marcela rabello" userId="722bd0da0e167eb2" providerId="LiveId" clId="{20AC4B65-E36B-477A-8E9F-F381FB8DBE22}" dt="2020-03-31T21:26:48.720" v="2944" actId="403"/>
          <ac:spMkLst>
            <pc:docMk/>
            <pc:sldMk cId="4290140802" sldId="266"/>
            <ac:spMk id="2" creationId="{E3541C98-3EEA-476E-B4D9-80A3248B6172}"/>
          </ac:spMkLst>
        </pc:spChg>
        <pc:picChg chg="add mod">
          <ac:chgData name="marcela rabello" userId="722bd0da0e167eb2" providerId="LiveId" clId="{20AC4B65-E36B-477A-8E9F-F381FB8DBE22}" dt="2020-03-31T19:23:36.926" v="2462" actId="207"/>
          <ac:picMkLst>
            <pc:docMk/>
            <pc:sldMk cId="4290140802" sldId="266"/>
            <ac:picMk id="3" creationId="{EC197668-9EBA-4D76-AA99-DDBE90C4FBAE}"/>
          </ac:picMkLst>
        </pc:picChg>
      </pc:sldChg>
      <pc:sldChg chg="addSp modSp modAnim">
        <pc:chgData name="marcela rabello" userId="722bd0da0e167eb2" providerId="LiveId" clId="{20AC4B65-E36B-477A-8E9F-F381FB8DBE22}" dt="2020-03-31T21:25:20.559" v="2934" actId="27636"/>
        <pc:sldMkLst>
          <pc:docMk/>
          <pc:sldMk cId="3568706586" sldId="268"/>
        </pc:sldMkLst>
        <pc:spChg chg="mod">
          <ac:chgData name="marcela rabello" userId="722bd0da0e167eb2" providerId="LiveId" clId="{20AC4B65-E36B-477A-8E9F-F381FB8DBE22}" dt="2020-03-31T21:25:20.559" v="2934" actId="27636"/>
          <ac:spMkLst>
            <pc:docMk/>
            <pc:sldMk cId="3568706586" sldId="268"/>
            <ac:spMk id="2" creationId="{4B82436E-AD63-4805-9BBD-81A89403EDE7}"/>
          </ac:spMkLst>
        </pc:spChg>
        <pc:picChg chg="add mod">
          <ac:chgData name="marcela rabello" userId="722bd0da0e167eb2" providerId="LiveId" clId="{20AC4B65-E36B-477A-8E9F-F381FB8DBE22}" dt="2020-03-31T19:23:32.251" v="2460" actId="207"/>
          <ac:picMkLst>
            <pc:docMk/>
            <pc:sldMk cId="3568706586" sldId="268"/>
            <ac:picMk id="3" creationId="{79ABC5CE-DFDF-41B4-9802-660D9881332C}"/>
          </ac:picMkLst>
        </pc:picChg>
      </pc:sldChg>
      <pc:sldChg chg="modSp">
        <pc:chgData name="marcela rabello" userId="722bd0da0e167eb2" providerId="LiveId" clId="{20AC4B65-E36B-477A-8E9F-F381FB8DBE22}" dt="2020-03-31T02:35:34.218" v="1449" actId="313"/>
        <pc:sldMkLst>
          <pc:docMk/>
          <pc:sldMk cId="4280527544" sldId="269"/>
        </pc:sldMkLst>
        <pc:spChg chg="mod">
          <ac:chgData name="marcela rabello" userId="722bd0da0e167eb2" providerId="LiveId" clId="{20AC4B65-E36B-477A-8E9F-F381FB8DBE22}" dt="2020-03-31T02:35:34.218" v="1449" actId="313"/>
          <ac:spMkLst>
            <pc:docMk/>
            <pc:sldMk cId="4280527544" sldId="269"/>
            <ac:spMk id="2" creationId="{1D92B697-53A9-4873-A8A5-04BEF79A7C29}"/>
          </ac:spMkLst>
        </pc:spChg>
      </pc:sldChg>
      <pc:sldChg chg="addSp delSp modSp">
        <pc:chgData name="marcela rabello" userId="722bd0da0e167eb2" providerId="LiveId" clId="{20AC4B65-E36B-477A-8E9F-F381FB8DBE22}" dt="2020-03-31T18:09:27.590" v="1986" actId="404"/>
        <pc:sldMkLst>
          <pc:docMk/>
          <pc:sldMk cId="2649156344" sldId="270"/>
        </pc:sldMkLst>
        <pc:spChg chg="mod">
          <ac:chgData name="marcela rabello" userId="722bd0da0e167eb2" providerId="LiveId" clId="{20AC4B65-E36B-477A-8E9F-F381FB8DBE22}" dt="2020-03-31T18:09:27.590" v="1986" actId="404"/>
          <ac:spMkLst>
            <pc:docMk/>
            <pc:sldMk cId="2649156344" sldId="270"/>
            <ac:spMk id="2" creationId="{AABBA8F5-230F-4C8B-A3A4-DF58162103AD}"/>
          </ac:spMkLst>
        </pc:spChg>
        <pc:spChg chg="del">
          <ac:chgData name="marcela rabello" userId="722bd0da0e167eb2" providerId="LiveId" clId="{20AC4B65-E36B-477A-8E9F-F381FB8DBE22}" dt="2020-03-31T01:37:29.441" v="196" actId="3680"/>
          <ac:spMkLst>
            <pc:docMk/>
            <pc:sldMk cId="2649156344" sldId="270"/>
            <ac:spMk id="3" creationId="{564E3B3B-0E32-47CE-8581-B0182B1E15B0}"/>
          </ac:spMkLst>
        </pc:spChg>
        <pc:spChg chg="add del mod">
          <ac:chgData name="marcela rabello" userId="722bd0da0e167eb2" providerId="LiveId" clId="{20AC4B65-E36B-477A-8E9F-F381FB8DBE22}" dt="2020-03-31T01:55:13.819" v="222"/>
          <ac:spMkLst>
            <pc:docMk/>
            <pc:sldMk cId="2649156344" sldId="270"/>
            <ac:spMk id="8" creationId="{E9B7CC01-FF32-428C-842D-2DB4EACA66CF}"/>
          </ac:spMkLst>
        </pc:spChg>
        <pc:spChg chg="add del mod">
          <ac:chgData name="marcela rabello" userId="722bd0da0e167eb2" providerId="LiveId" clId="{20AC4B65-E36B-477A-8E9F-F381FB8DBE22}" dt="2020-03-31T01:58:57.702" v="327" actId="478"/>
          <ac:spMkLst>
            <pc:docMk/>
            <pc:sldMk cId="2649156344" sldId="270"/>
            <ac:spMk id="10" creationId="{B2C0537E-F94E-4161-8790-2C23DC47171A}"/>
          </ac:spMkLst>
        </pc:spChg>
        <pc:graphicFrameChg chg="add mod ord modGraphic">
          <ac:chgData name="marcela rabello" userId="722bd0da0e167eb2" providerId="LiveId" clId="{20AC4B65-E36B-477A-8E9F-F381FB8DBE22}" dt="2020-03-31T02:24:42.835" v="1184" actId="113"/>
          <ac:graphicFrameMkLst>
            <pc:docMk/>
            <pc:sldMk cId="2649156344" sldId="270"/>
            <ac:graphicFrameMk id="4" creationId="{B2FEAB90-C8CD-4F02-8A53-AACB782B4B88}"/>
          </ac:graphicFrameMkLst>
        </pc:graphicFrameChg>
        <pc:picChg chg="add del">
          <ac:chgData name="marcela rabello" userId="722bd0da0e167eb2" providerId="LiveId" clId="{20AC4B65-E36B-477A-8E9F-F381FB8DBE22}" dt="2020-03-31T01:38:13.074" v="215" actId="21"/>
          <ac:picMkLst>
            <pc:docMk/>
            <pc:sldMk cId="2649156344" sldId="270"/>
            <ac:picMk id="6" creationId="{B030AD29-B847-4B7F-93B2-77091C972DCA}"/>
          </ac:picMkLst>
        </pc:picChg>
        <pc:picChg chg="add del">
          <ac:chgData name="marcela rabello" userId="722bd0da0e167eb2" providerId="LiveId" clId="{20AC4B65-E36B-477A-8E9F-F381FB8DBE22}" dt="2020-03-31T01:38:23.427" v="217" actId="21"/>
          <ac:picMkLst>
            <pc:docMk/>
            <pc:sldMk cId="2649156344" sldId="270"/>
            <ac:picMk id="7" creationId="{FF89C366-DB55-405D-8D1E-97074EA071C9}"/>
          </ac:picMkLst>
        </pc:picChg>
        <pc:picChg chg="add del">
          <ac:chgData name="marcela rabello" userId="722bd0da0e167eb2" providerId="LiveId" clId="{20AC4B65-E36B-477A-8E9F-F381FB8DBE22}" dt="2020-03-31T01:55:13.819" v="220" actId="478"/>
          <ac:picMkLst>
            <pc:docMk/>
            <pc:sldMk cId="2649156344" sldId="270"/>
            <ac:picMk id="9" creationId="{7363C4BA-E938-4364-A0CA-B223913C043A}"/>
          </ac:picMkLst>
        </pc:picChg>
        <pc:picChg chg="add mod">
          <ac:chgData name="marcela rabello" userId="722bd0da0e167eb2" providerId="LiveId" clId="{20AC4B65-E36B-477A-8E9F-F381FB8DBE22}" dt="2020-03-31T02:25:01.221" v="1185" actId="1076"/>
          <ac:picMkLst>
            <pc:docMk/>
            <pc:sldMk cId="2649156344" sldId="270"/>
            <ac:picMk id="12" creationId="{4A1756C4-4210-4817-8164-D41057A7575D}"/>
          </ac:picMkLst>
        </pc:picChg>
        <pc:picChg chg="add mod">
          <ac:chgData name="marcela rabello" userId="722bd0da0e167eb2" providerId="LiveId" clId="{20AC4B65-E36B-477A-8E9F-F381FB8DBE22}" dt="2020-03-31T01:59:47.256" v="339" actId="14100"/>
          <ac:picMkLst>
            <pc:docMk/>
            <pc:sldMk cId="2649156344" sldId="270"/>
            <ac:picMk id="14" creationId="{167A4E74-8CAC-4766-B7C2-511511A6BA8A}"/>
          </ac:picMkLst>
        </pc:picChg>
        <pc:picChg chg="add mod">
          <ac:chgData name="marcela rabello" userId="722bd0da0e167eb2" providerId="LiveId" clId="{20AC4B65-E36B-477A-8E9F-F381FB8DBE22}" dt="2020-03-31T02:01:18.998" v="376" actId="14100"/>
          <ac:picMkLst>
            <pc:docMk/>
            <pc:sldMk cId="2649156344" sldId="270"/>
            <ac:picMk id="16" creationId="{73417225-3357-4A4A-8BE5-B78A1D09F570}"/>
          </ac:picMkLst>
        </pc:picChg>
        <pc:picChg chg="add mod">
          <ac:chgData name="marcela rabello" userId="722bd0da0e167eb2" providerId="LiveId" clId="{20AC4B65-E36B-477A-8E9F-F381FB8DBE22}" dt="2020-03-31T02:25:04.897" v="1186" actId="14100"/>
          <ac:picMkLst>
            <pc:docMk/>
            <pc:sldMk cId="2649156344" sldId="270"/>
            <ac:picMk id="18" creationId="{9A450FE6-2268-4858-93CC-D432001A04B3}"/>
          </ac:picMkLst>
        </pc:picChg>
      </pc:sldChg>
      <pc:sldChg chg="addSp delSp modSp add modAnim">
        <pc:chgData name="marcela rabello" userId="722bd0da0e167eb2" providerId="LiveId" clId="{20AC4B65-E36B-477A-8E9F-F381FB8DBE22}" dt="2020-03-31T02:35:09.663" v="1448" actId="20577"/>
        <pc:sldMkLst>
          <pc:docMk/>
          <pc:sldMk cId="3206068060" sldId="271"/>
        </pc:sldMkLst>
        <pc:spChg chg="mod">
          <ac:chgData name="marcela rabello" userId="722bd0da0e167eb2" providerId="LiveId" clId="{20AC4B65-E36B-477A-8E9F-F381FB8DBE22}" dt="2020-03-31T02:35:09.663" v="1448" actId="20577"/>
          <ac:spMkLst>
            <pc:docMk/>
            <pc:sldMk cId="3206068060" sldId="271"/>
            <ac:spMk id="2" creationId="{97CCC3DC-A76A-4114-B9C9-DAEFC13F3FA1}"/>
          </ac:spMkLst>
        </pc:spChg>
        <pc:spChg chg="del">
          <ac:chgData name="marcela rabello" userId="722bd0da0e167eb2" providerId="LiveId" clId="{20AC4B65-E36B-477A-8E9F-F381FB8DBE22}" dt="2020-03-31T02:22:48.186" v="1180"/>
          <ac:spMkLst>
            <pc:docMk/>
            <pc:sldMk cId="3206068060" sldId="271"/>
            <ac:spMk id="3" creationId="{A2DF5D8C-BD45-4C59-B414-B1DE6426DE34}"/>
          </ac:spMkLst>
        </pc:spChg>
        <pc:picChg chg="add mod">
          <ac:chgData name="marcela rabello" userId="722bd0da0e167eb2" providerId="LiveId" clId="{20AC4B65-E36B-477A-8E9F-F381FB8DBE22}" dt="2020-03-31T02:22:48.186" v="1180"/>
          <ac:picMkLst>
            <pc:docMk/>
            <pc:sldMk cId="3206068060" sldId="271"/>
            <ac:picMk id="4" creationId="{CA3B363C-645D-4CD4-BD45-9CC8AB61BF3A}"/>
          </ac:picMkLst>
        </pc:picChg>
      </pc:sldChg>
      <pc:sldChg chg="addSp delSp modSp add addAnim delAnim modAnim">
        <pc:chgData name="marcela rabello" userId="722bd0da0e167eb2" providerId="LiveId" clId="{20AC4B65-E36B-477A-8E9F-F381FB8DBE22}" dt="2020-03-31T21:57:40.689" v="3497" actId="21"/>
        <pc:sldMkLst>
          <pc:docMk/>
          <pc:sldMk cId="1729955263" sldId="272"/>
        </pc:sldMkLst>
        <pc:spChg chg="mod">
          <ac:chgData name="marcela rabello" userId="722bd0da0e167eb2" providerId="LiveId" clId="{20AC4B65-E36B-477A-8E9F-F381FB8DBE22}" dt="2020-03-31T21:56:22.524" v="3482" actId="27636"/>
          <ac:spMkLst>
            <pc:docMk/>
            <pc:sldMk cId="1729955263" sldId="272"/>
            <ac:spMk id="2" creationId="{9F52162E-240A-4CB6-A704-2017FD29ADA6}"/>
          </ac:spMkLst>
        </pc:spChg>
        <pc:spChg chg="add del mod">
          <ac:chgData name="marcela rabello" userId="722bd0da0e167eb2" providerId="LiveId" clId="{20AC4B65-E36B-477A-8E9F-F381FB8DBE22}" dt="2020-03-31T21:56:12.010" v="3433"/>
          <ac:spMkLst>
            <pc:docMk/>
            <pc:sldMk cId="1729955263" sldId="272"/>
            <ac:spMk id="3" creationId="{21FA5636-A408-49E4-92B7-26E9A28897B0}"/>
          </ac:spMkLst>
        </pc:spChg>
        <pc:spChg chg="del">
          <ac:chgData name="marcela rabello" userId="722bd0da0e167eb2" providerId="LiveId" clId="{20AC4B65-E36B-477A-8E9F-F381FB8DBE22}" dt="2020-03-31T02:31:37.483" v="1270"/>
          <ac:spMkLst>
            <pc:docMk/>
            <pc:sldMk cId="1729955263" sldId="272"/>
            <ac:spMk id="3" creationId="{7D3B5E86-8204-4FE7-A4AB-B4F046FEDCC7}"/>
          </ac:spMkLst>
        </pc:spChg>
        <pc:spChg chg="add del mod">
          <ac:chgData name="marcela rabello" userId="722bd0da0e167eb2" providerId="LiveId" clId="{20AC4B65-E36B-477A-8E9F-F381FB8DBE22}" dt="2020-03-31T21:57:06.429" v="3489" actId="21"/>
          <ac:spMkLst>
            <pc:docMk/>
            <pc:sldMk cId="1729955263" sldId="272"/>
            <ac:spMk id="5" creationId="{E900B66D-86E4-4E07-B3DC-86C46D0FFB0A}"/>
          </ac:spMkLst>
        </pc:spChg>
        <pc:spChg chg="add del mod">
          <ac:chgData name="marcela rabello" userId="722bd0da0e167eb2" providerId="LiveId" clId="{20AC4B65-E36B-477A-8E9F-F381FB8DBE22}" dt="2020-03-31T02:33:03.009" v="1395" actId="478"/>
          <ac:spMkLst>
            <pc:docMk/>
            <pc:sldMk cId="1729955263" sldId="272"/>
            <ac:spMk id="6" creationId="{D678D748-FC4F-4341-BA2F-9542952A54D7}"/>
          </ac:spMkLst>
        </pc:spChg>
        <pc:spChg chg="add del mod">
          <ac:chgData name="marcela rabello" userId="722bd0da0e167eb2" providerId="LiveId" clId="{20AC4B65-E36B-477A-8E9F-F381FB8DBE22}" dt="2020-03-31T21:57:03.241" v="3488" actId="21"/>
          <ac:spMkLst>
            <pc:docMk/>
            <pc:sldMk cId="1729955263" sldId="272"/>
            <ac:spMk id="7" creationId="{9E594725-B2BA-4819-AF6C-0E3D5071422B}"/>
          </ac:spMkLst>
        </pc:spChg>
        <pc:spChg chg="add del mod">
          <ac:chgData name="marcela rabello" userId="722bd0da0e167eb2" providerId="LiveId" clId="{20AC4B65-E36B-477A-8E9F-F381FB8DBE22}" dt="2020-03-31T21:57:24.875" v="3492" actId="21"/>
          <ac:spMkLst>
            <pc:docMk/>
            <pc:sldMk cId="1729955263" sldId="272"/>
            <ac:spMk id="9" creationId="{C3E0FF19-128E-432C-AB8A-E166876DB0C7}"/>
          </ac:spMkLst>
        </pc:spChg>
        <pc:spChg chg="add del mod">
          <ac:chgData name="marcela rabello" userId="722bd0da0e167eb2" providerId="LiveId" clId="{20AC4B65-E36B-477A-8E9F-F381FB8DBE22}" dt="2020-03-31T21:56:59.238" v="3487" actId="21"/>
          <ac:spMkLst>
            <pc:docMk/>
            <pc:sldMk cId="1729955263" sldId="272"/>
            <ac:spMk id="11" creationId="{80EA644B-9FC9-4173-BC56-1EB964A308B9}"/>
          </ac:spMkLst>
        </pc:spChg>
        <pc:spChg chg="add del mod">
          <ac:chgData name="marcela rabello" userId="722bd0da0e167eb2" providerId="LiveId" clId="{20AC4B65-E36B-477A-8E9F-F381FB8DBE22}" dt="2020-03-31T21:56:49.288" v="3484" actId="21"/>
          <ac:spMkLst>
            <pc:docMk/>
            <pc:sldMk cId="1729955263" sldId="272"/>
            <ac:spMk id="12" creationId="{5CCCFC5A-2823-479E-8479-E31B214A5D51}"/>
          </ac:spMkLst>
        </pc:spChg>
        <pc:spChg chg="add del mod">
          <ac:chgData name="marcela rabello" userId="722bd0da0e167eb2" providerId="LiveId" clId="{20AC4B65-E36B-477A-8E9F-F381FB8DBE22}" dt="2020-03-31T21:57:15.987" v="3491" actId="21"/>
          <ac:spMkLst>
            <pc:docMk/>
            <pc:sldMk cId="1729955263" sldId="272"/>
            <ac:spMk id="13" creationId="{1EA0742D-9237-4E03-A83C-AEB6A0E639A0}"/>
          </ac:spMkLst>
        </pc:spChg>
        <pc:spChg chg="add del mod">
          <ac:chgData name="marcela rabello" userId="722bd0da0e167eb2" providerId="LiveId" clId="{20AC4B65-E36B-477A-8E9F-F381FB8DBE22}" dt="2020-03-31T21:56:56.349" v="3486" actId="21"/>
          <ac:spMkLst>
            <pc:docMk/>
            <pc:sldMk cId="1729955263" sldId="272"/>
            <ac:spMk id="15" creationId="{00494075-D54B-4633-B7AD-1125DB1EBEF6}"/>
          </ac:spMkLst>
        </pc:spChg>
        <pc:spChg chg="add del mod">
          <ac:chgData name="marcela rabello" userId="722bd0da0e167eb2" providerId="LiveId" clId="{20AC4B65-E36B-477A-8E9F-F381FB8DBE22}" dt="2020-03-31T21:56:42.617" v="3483" actId="21"/>
          <ac:spMkLst>
            <pc:docMk/>
            <pc:sldMk cId="1729955263" sldId="272"/>
            <ac:spMk id="16" creationId="{233A0344-2229-4E4A-94AA-B9A0A5A7FCBB}"/>
          </ac:spMkLst>
        </pc:spChg>
        <pc:spChg chg="add del mod">
          <ac:chgData name="marcela rabello" userId="722bd0da0e167eb2" providerId="LiveId" clId="{20AC4B65-E36B-477A-8E9F-F381FB8DBE22}" dt="2020-03-31T21:56:53.431" v="3485" actId="21"/>
          <ac:spMkLst>
            <pc:docMk/>
            <pc:sldMk cId="1729955263" sldId="272"/>
            <ac:spMk id="17" creationId="{13A235F9-128D-4084-AE99-420AD14F71E9}"/>
          </ac:spMkLst>
        </pc:spChg>
        <pc:spChg chg="add del mod">
          <ac:chgData name="marcela rabello" userId="722bd0da0e167eb2" providerId="LiveId" clId="{20AC4B65-E36B-477A-8E9F-F381FB8DBE22}" dt="2020-03-31T21:56:42.617" v="3483" actId="21"/>
          <ac:spMkLst>
            <pc:docMk/>
            <pc:sldMk cId="1729955263" sldId="272"/>
            <ac:spMk id="18" creationId="{9A595157-CA6A-4892-A407-4C2AC1FDD846}"/>
          </ac:spMkLst>
        </pc:spChg>
        <pc:spChg chg="add del mod">
          <ac:chgData name="marcela rabello" userId="722bd0da0e167eb2" providerId="LiveId" clId="{20AC4B65-E36B-477A-8E9F-F381FB8DBE22}" dt="2020-03-31T21:57:11.103" v="3490" actId="21"/>
          <ac:spMkLst>
            <pc:docMk/>
            <pc:sldMk cId="1729955263" sldId="272"/>
            <ac:spMk id="19" creationId="{61CC396C-853A-4701-961B-D781642E78AD}"/>
          </ac:spMkLst>
        </pc:spChg>
        <pc:spChg chg="add del mod">
          <ac:chgData name="marcela rabello" userId="722bd0da0e167eb2" providerId="LiveId" clId="{20AC4B65-E36B-477A-8E9F-F381FB8DBE22}" dt="2020-03-31T21:56:12.010" v="3433"/>
          <ac:spMkLst>
            <pc:docMk/>
            <pc:sldMk cId="1729955263" sldId="272"/>
            <ac:spMk id="21" creationId="{114D4A87-D6DC-4B13-81A6-FAA8528492B8}"/>
          </ac:spMkLst>
        </pc:spChg>
        <pc:spChg chg="add del mod">
          <ac:chgData name="marcela rabello" userId="722bd0da0e167eb2" providerId="LiveId" clId="{20AC4B65-E36B-477A-8E9F-F381FB8DBE22}" dt="2020-03-31T21:56:13.279" v="3435"/>
          <ac:spMkLst>
            <pc:docMk/>
            <pc:sldMk cId="1729955263" sldId="272"/>
            <ac:spMk id="22" creationId="{0FFA428B-2E22-4553-8B10-D402F6FBE0D1}"/>
          </ac:spMkLst>
        </pc:spChg>
        <pc:spChg chg="add del mod">
          <ac:chgData name="marcela rabello" userId="722bd0da0e167eb2" providerId="LiveId" clId="{20AC4B65-E36B-477A-8E9F-F381FB8DBE22}" dt="2020-03-31T21:56:13.279" v="3435"/>
          <ac:spMkLst>
            <pc:docMk/>
            <pc:sldMk cId="1729955263" sldId="272"/>
            <ac:spMk id="23" creationId="{915382E2-4FF7-44A2-B7FB-0CB2638CDE60}"/>
          </ac:spMkLst>
        </pc:spChg>
        <pc:spChg chg="add del mod">
          <ac:chgData name="marcela rabello" userId="722bd0da0e167eb2" providerId="LiveId" clId="{20AC4B65-E36B-477A-8E9F-F381FB8DBE22}" dt="2020-03-31T21:56:13.917" v="3437"/>
          <ac:spMkLst>
            <pc:docMk/>
            <pc:sldMk cId="1729955263" sldId="272"/>
            <ac:spMk id="24" creationId="{DE251E7E-3B46-41A1-AB96-DF2B106401AA}"/>
          </ac:spMkLst>
        </pc:spChg>
        <pc:spChg chg="add del mod">
          <ac:chgData name="marcela rabello" userId="722bd0da0e167eb2" providerId="LiveId" clId="{20AC4B65-E36B-477A-8E9F-F381FB8DBE22}" dt="2020-03-31T21:56:13.917" v="3437"/>
          <ac:spMkLst>
            <pc:docMk/>
            <pc:sldMk cId="1729955263" sldId="272"/>
            <ac:spMk id="25" creationId="{1AD7CC79-0101-4C3D-AC99-434EF6099371}"/>
          </ac:spMkLst>
        </pc:spChg>
        <pc:spChg chg="add del mod">
          <ac:chgData name="marcela rabello" userId="722bd0da0e167eb2" providerId="LiveId" clId="{20AC4B65-E36B-477A-8E9F-F381FB8DBE22}" dt="2020-03-31T21:56:14.271" v="3439"/>
          <ac:spMkLst>
            <pc:docMk/>
            <pc:sldMk cId="1729955263" sldId="272"/>
            <ac:spMk id="26" creationId="{358A4ACD-DC4B-4653-9A59-580D2A9B1E21}"/>
          </ac:spMkLst>
        </pc:spChg>
        <pc:spChg chg="add del mod">
          <ac:chgData name="marcela rabello" userId="722bd0da0e167eb2" providerId="LiveId" clId="{20AC4B65-E36B-477A-8E9F-F381FB8DBE22}" dt="2020-03-31T21:56:14.271" v="3439"/>
          <ac:spMkLst>
            <pc:docMk/>
            <pc:sldMk cId="1729955263" sldId="272"/>
            <ac:spMk id="27" creationId="{60432A99-921D-45B2-827F-683A62DF5D84}"/>
          </ac:spMkLst>
        </pc:spChg>
        <pc:spChg chg="add del mod">
          <ac:chgData name="marcela rabello" userId="722bd0da0e167eb2" providerId="LiveId" clId="{20AC4B65-E36B-477A-8E9F-F381FB8DBE22}" dt="2020-03-31T21:56:14.650" v="3441"/>
          <ac:spMkLst>
            <pc:docMk/>
            <pc:sldMk cId="1729955263" sldId="272"/>
            <ac:spMk id="28" creationId="{D5AEAA3C-42BA-4E97-BB3F-E2BEF645EB16}"/>
          </ac:spMkLst>
        </pc:spChg>
        <pc:spChg chg="add del mod">
          <ac:chgData name="marcela rabello" userId="722bd0da0e167eb2" providerId="LiveId" clId="{20AC4B65-E36B-477A-8E9F-F381FB8DBE22}" dt="2020-03-31T21:56:14.650" v="3441"/>
          <ac:spMkLst>
            <pc:docMk/>
            <pc:sldMk cId="1729955263" sldId="272"/>
            <ac:spMk id="29" creationId="{4C8C30E8-744B-4A41-A064-BF0F6B654E2C}"/>
          </ac:spMkLst>
        </pc:spChg>
        <pc:spChg chg="add del mod">
          <ac:chgData name="marcela rabello" userId="722bd0da0e167eb2" providerId="LiveId" clId="{20AC4B65-E36B-477A-8E9F-F381FB8DBE22}" dt="2020-03-31T21:56:14.993" v="3443"/>
          <ac:spMkLst>
            <pc:docMk/>
            <pc:sldMk cId="1729955263" sldId="272"/>
            <ac:spMk id="30" creationId="{F3E4034B-11B8-4957-B35C-240B7A8487CB}"/>
          </ac:spMkLst>
        </pc:spChg>
        <pc:spChg chg="add del mod">
          <ac:chgData name="marcela rabello" userId="722bd0da0e167eb2" providerId="LiveId" clId="{20AC4B65-E36B-477A-8E9F-F381FB8DBE22}" dt="2020-03-31T21:56:14.993" v="3443"/>
          <ac:spMkLst>
            <pc:docMk/>
            <pc:sldMk cId="1729955263" sldId="272"/>
            <ac:spMk id="31" creationId="{59CB7C06-F086-45E6-9C79-103EFF1CDDC1}"/>
          </ac:spMkLst>
        </pc:spChg>
        <pc:spChg chg="add del mod">
          <ac:chgData name="marcela rabello" userId="722bd0da0e167eb2" providerId="LiveId" clId="{20AC4B65-E36B-477A-8E9F-F381FB8DBE22}" dt="2020-03-31T21:56:15.528" v="3445"/>
          <ac:spMkLst>
            <pc:docMk/>
            <pc:sldMk cId="1729955263" sldId="272"/>
            <ac:spMk id="32" creationId="{D7F6E8A6-9449-4593-ACEC-2203E6323F86}"/>
          </ac:spMkLst>
        </pc:spChg>
        <pc:spChg chg="add del mod">
          <ac:chgData name="marcela rabello" userId="722bd0da0e167eb2" providerId="LiveId" clId="{20AC4B65-E36B-477A-8E9F-F381FB8DBE22}" dt="2020-03-31T21:56:15.528" v="3445"/>
          <ac:spMkLst>
            <pc:docMk/>
            <pc:sldMk cId="1729955263" sldId="272"/>
            <ac:spMk id="33" creationId="{2E5FF06A-2148-4603-B249-5B042EA2B495}"/>
          </ac:spMkLst>
        </pc:spChg>
        <pc:spChg chg="add del mod">
          <ac:chgData name="marcela rabello" userId="722bd0da0e167eb2" providerId="LiveId" clId="{20AC4B65-E36B-477A-8E9F-F381FB8DBE22}" dt="2020-03-31T21:56:16.043" v="3447"/>
          <ac:spMkLst>
            <pc:docMk/>
            <pc:sldMk cId="1729955263" sldId="272"/>
            <ac:spMk id="34" creationId="{675F8BE7-CEA9-4C7F-BE90-3843BBE966B7}"/>
          </ac:spMkLst>
        </pc:spChg>
        <pc:spChg chg="add del mod">
          <ac:chgData name="marcela rabello" userId="722bd0da0e167eb2" providerId="LiveId" clId="{20AC4B65-E36B-477A-8E9F-F381FB8DBE22}" dt="2020-03-31T21:56:16.043" v="3447"/>
          <ac:spMkLst>
            <pc:docMk/>
            <pc:sldMk cId="1729955263" sldId="272"/>
            <ac:spMk id="35" creationId="{AFCA0D82-6613-4D90-9358-A8458349F43E}"/>
          </ac:spMkLst>
        </pc:spChg>
        <pc:spChg chg="add del mod">
          <ac:chgData name="marcela rabello" userId="722bd0da0e167eb2" providerId="LiveId" clId="{20AC4B65-E36B-477A-8E9F-F381FB8DBE22}" dt="2020-03-31T21:56:16.412" v="3449"/>
          <ac:spMkLst>
            <pc:docMk/>
            <pc:sldMk cId="1729955263" sldId="272"/>
            <ac:spMk id="36" creationId="{7E4DC087-A125-4E88-83C4-488B9C7EDC0C}"/>
          </ac:spMkLst>
        </pc:spChg>
        <pc:spChg chg="add del mod">
          <ac:chgData name="marcela rabello" userId="722bd0da0e167eb2" providerId="LiveId" clId="{20AC4B65-E36B-477A-8E9F-F381FB8DBE22}" dt="2020-03-31T21:56:16.412" v="3449"/>
          <ac:spMkLst>
            <pc:docMk/>
            <pc:sldMk cId="1729955263" sldId="272"/>
            <ac:spMk id="37" creationId="{6CA8F476-E79F-4C5E-A597-58EBB2FE5AAB}"/>
          </ac:spMkLst>
        </pc:spChg>
        <pc:spChg chg="add del mod">
          <ac:chgData name="marcela rabello" userId="722bd0da0e167eb2" providerId="LiveId" clId="{20AC4B65-E36B-477A-8E9F-F381FB8DBE22}" dt="2020-03-31T21:56:16.717" v="3451"/>
          <ac:spMkLst>
            <pc:docMk/>
            <pc:sldMk cId="1729955263" sldId="272"/>
            <ac:spMk id="38" creationId="{B47B29C7-E7B8-4152-A40B-C300E434B04A}"/>
          </ac:spMkLst>
        </pc:spChg>
        <pc:spChg chg="add del mod">
          <ac:chgData name="marcela rabello" userId="722bd0da0e167eb2" providerId="LiveId" clId="{20AC4B65-E36B-477A-8E9F-F381FB8DBE22}" dt="2020-03-31T21:56:16.717" v="3451"/>
          <ac:spMkLst>
            <pc:docMk/>
            <pc:sldMk cId="1729955263" sldId="272"/>
            <ac:spMk id="39" creationId="{27F2699E-34E8-4260-B0AD-C746233DD8DC}"/>
          </ac:spMkLst>
        </pc:spChg>
        <pc:spChg chg="add del mod">
          <ac:chgData name="marcela rabello" userId="722bd0da0e167eb2" providerId="LiveId" clId="{20AC4B65-E36B-477A-8E9F-F381FB8DBE22}" dt="2020-03-31T21:56:17.011" v="3453"/>
          <ac:spMkLst>
            <pc:docMk/>
            <pc:sldMk cId="1729955263" sldId="272"/>
            <ac:spMk id="40" creationId="{888264D8-A11D-4358-B12E-2C596DCCE23D}"/>
          </ac:spMkLst>
        </pc:spChg>
        <pc:spChg chg="add del mod">
          <ac:chgData name="marcela rabello" userId="722bd0da0e167eb2" providerId="LiveId" clId="{20AC4B65-E36B-477A-8E9F-F381FB8DBE22}" dt="2020-03-31T21:56:17.011" v="3453"/>
          <ac:spMkLst>
            <pc:docMk/>
            <pc:sldMk cId="1729955263" sldId="272"/>
            <ac:spMk id="41" creationId="{982AF2B3-0456-4F65-92B2-7B4CC9F93481}"/>
          </ac:spMkLst>
        </pc:spChg>
        <pc:spChg chg="add del mod">
          <ac:chgData name="marcela rabello" userId="722bd0da0e167eb2" providerId="LiveId" clId="{20AC4B65-E36B-477A-8E9F-F381FB8DBE22}" dt="2020-03-31T21:56:17.353" v="3455"/>
          <ac:spMkLst>
            <pc:docMk/>
            <pc:sldMk cId="1729955263" sldId="272"/>
            <ac:spMk id="42" creationId="{96CC8F80-9489-4E9D-B771-25F0F50F3F38}"/>
          </ac:spMkLst>
        </pc:spChg>
        <pc:spChg chg="add del mod">
          <ac:chgData name="marcela rabello" userId="722bd0da0e167eb2" providerId="LiveId" clId="{20AC4B65-E36B-477A-8E9F-F381FB8DBE22}" dt="2020-03-31T21:56:17.353" v="3455"/>
          <ac:spMkLst>
            <pc:docMk/>
            <pc:sldMk cId="1729955263" sldId="272"/>
            <ac:spMk id="43" creationId="{196E4AE4-32D2-4933-8049-089914174B8A}"/>
          </ac:spMkLst>
        </pc:spChg>
        <pc:spChg chg="add del mod">
          <ac:chgData name="marcela rabello" userId="722bd0da0e167eb2" providerId="LiveId" clId="{20AC4B65-E36B-477A-8E9F-F381FB8DBE22}" dt="2020-03-31T21:56:17.662" v="3457"/>
          <ac:spMkLst>
            <pc:docMk/>
            <pc:sldMk cId="1729955263" sldId="272"/>
            <ac:spMk id="44" creationId="{4C868ECC-0BF2-4387-9D79-B047C66D92CC}"/>
          </ac:spMkLst>
        </pc:spChg>
        <pc:spChg chg="add del mod">
          <ac:chgData name="marcela rabello" userId="722bd0da0e167eb2" providerId="LiveId" clId="{20AC4B65-E36B-477A-8E9F-F381FB8DBE22}" dt="2020-03-31T21:56:17.662" v="3457"/>
          <ac:spMkLst>
            <pc:docMk/>
            <pc:sldMk cId="1729955263" sldId="272"/>
            <ac:spMk id="45" creationId="{792A71CD-EC31-48C0-8883-1C5CAB5A2783}"/>
          </ac:spMkLst>
        </pc:spChg>
        <pc:spChg chg="add del mod">
          <ac:chgData name="marcela rabello" userId="722bd0da0e167eb2" providerId="LiveId" clId="{20AC4B65-E36B-477A-8E9F-F381FB8DBE22}" dt="2020-03-31T21:56:17.986" v="3459"/>
          <ac:spMkLst>
            <pc:docMk/>
            <pc:sldMk cId="1729955263" sldId="272"/>
            <ac:spMk id="46" creationId="{79E5427A-18A4-4B2C-9DF9-80A48CACCA68}"/>
          </ac:spMkLst>
        </pc:spChg>
        <pc:spChg chg="add del mod">
          <ac:chgData name="marcela rabello" userId="722bd0da0e167eb2" providerId="LiveId" clId="{20AC4B65-E36B-477A-8E9F-F381FB8DBE22}" dt="2020-03-31T21:56:17.986" v="3459"/>
          <ac:spMkLst>
            <pc:docMk/>
            <pc:sldMk cId="1729955263" sldId="272"/>
            <ac:spMk id="47" creationId="{C85AD95E-7F83-40A0-B03C-3EB263550329}"/>
          </ac:spMkLst>
        </pc:spChg>
        <pc:spChg chg="add del mod">
          <ac:chgData name="marcela rabello" userId="722bd0da0e167eb2" providerId="LiveId" clId="{20AC4B65-E36B-477A-8E9F-F381FB8DBE22}" dt="2020-03-31T21:56:18.273" v="3461"/>
          <ac:spMkLst>
            <pc:docMk/>
            <pc:sldMk cId="1729955263" sldId="272"/>
            <ac:spMk id="48" creationId="{91DD5E94-259E-44D3-BC20-F2B38B15D6ED}"/>
          </ac:spMkLst>
        </pc:spChg>
        <pc:spChg chg="add del mod">
          <ac:chgData name="marcela rabello" userId="722bd0da0e167eb2" providerId="LiveId" clId="{20AC4B65-E36B-477A-8E9F-F381FB8DBE22}" dt="2020-03-31T21:56:18.273" v="3461"/>
          <ac:spMkLst>
            <pc:docMk/>
            <pc:sldMk cId="1729955263" sldId="272"/>
            <ac:spMk id="49" creationId="{D6FEE071-5FFF-4D4D-8B46-C881429C98EE}"/>
          </ac:spMkLst>
        </pc:spChg>
        <pc:spChg chg="add del mod">
          <ac:chgData name="marcela rabello" userId="722bd0da0e167eb2" providerId="LiveId" clId="{20AC4B65-E36B-477A-8E9F-F381FB8DBE22}" dt="2020-03-31T21:56:18.561" v="3463"/>
          <ac:spMkLst>
            <pc:docMk/>
            <pc:sldMk cId="1729955263" sldId="272"/>
            <ac:spMk id="50" creationId="{04936F90-B773-412F-A1F9-D16BEF43BE3E}"/>
          </ac:spMkLst>
        </pc:spChg>
        <pc:spChg chg="add del mod">
          <ac:chgData name="marcela rabello" userId="722bd0da0e167eb2" providerId="LiveId" clId="{20AC4B65-E36B-477A-8E9F-F381FB8DBE22}" dt="2020-03-31T21:56:18.561" v="3463"/>
          <ac:spMkLst>
            <pc:docMk/>
            <pc:sldMk cId="1729955263" sldId="272"/>
            <ac:spMk id="51" creationId="{32E9A86E-F27C-41A1-BD74-573685AFA083}"/>
          </ac:spMkLst>
        </pc:spChg>
        <pc:spChg chg="add del mod">
          <ac:chgData name="marcela rabello" userId="722bd0da0e167eb2" providerId="LiveId" clId="{20AC4B65-E36B-477A-8E9F-F381FB8DBE22}" dt="2020-03-31T21:56:18.808" v="3465"/>
          <ac:spMkLst>
            <pc:docMk/>
            <pc:sldMk cId="1729955263" sldId="272"/>
            <ac:spMk id="52" creationId="{05D673B0-41C8-4C18-B4EE-6116D407770C}"/>
          </ac:spMkLst>
        </pc:spChg>
        <pc:spChg chg="add del mod">
          <ac:chgData name="marcela rabello" userId="722bd0da0e167eb2" providerId="LiveId" clId="{20AC4B65-E36B-477A-8E9F-F381FB8DBE22}" dt="2020-03-31T21:56:18.808" v="3465"/>
          <ac:spMkLst>
            <pc:docMk/>
            <pc:sldMk cId="1729955263" sldId="272"/>
            <ac:spMk id="53" creationId="{784B01E2-9C0E-44A1-B656-EE6B6AD9218E}"/>
          </ac:spMkLst>
        </pc:spChg>
        <pc:spChg chg="add del mod">
          <ac:chgData name="marcela rabello" userId="722bd0da0e167eb2" providerId="LiveId" clId="{20AC4B65-E36B-477A-8E9F-F381FB8DBE22}" dt="2020-03-31T21:56:19.039" v="3467"/>
          <ac:spMkLst>
            <pc:docMk/>
            <pc:sldMk cId="1729955263" sldId="272"/>
            <ac:spMk id="54" creationId="{C5D525D9-E7FD-479E-B30A-28A58BD80A8E}"/>
          </ac:spMkLst>
        </pc:spChg>
        <pc:spChg chg="add del mod">
          <ac:chgData name="marcela rabello" userId="722bd0da0e167eb2" providerId="LiveId" clId="{20AC4B65-E36B-477A-8E9F-F381FB8DBE22}" dt="2020-03-31T21:56:19.039" v="3467"/>
          <ac:spMkLst>
            <pc:docMk/>
            <pc:sldMk cId="1729955263" sldId="272"/>
            <ac:spMk id="55" creationId="{E23AB0E8-28ED-4700-826C-96A7CD400230}"/>
          </ac:spMkLst>
        </pc:spChg>
        <pc:spChg chg="add del mod">
          <ac:chgData name="marcela rabello" userId="722bd0da0e167eb2" providerId="LiveId" clId="{20AC4B65-E36B-477A-8E9F-F381FB8DBE22}" dt="2020-03-31T21:56:19.262" v="3469"/>
          <ac:spMkLst>
            <pc:docMk/>
            <pc:sldMk cId="1729955263" sldId="272"/>
            <ac:spMk id="56" creationId="{3D46F055-8C59-43F0-86CD-B4EECC6B5B5F}"/>
          </ac:spMkLst>
        </pc:spChg>
        <pc:spChg chg="add del mod">
          <ac:chgData name="marcela rabello" userId="722bd0da0e167eb2" providerId="LiveId" clId="{20AC4B65-E36B-477A-8E9F-F381FB8DBE22}" dt="2020-03-31T21:56:19.262" v="3469"/>
          <ac:spMkLst>
            <pc:docMk/>
            <pc:sldMk cId="1729955263" sldId="272"/>
            <ac:spMk id="57" creationId="{C1F8D860-231D-459D-BECC-CB8329509F5A}"/>
          </ac:spMkLst>
        </pc:spChg>
        <pc:spChg chg="add del mod">
          <ac:chgData name="marcela rabello" userId="722bd0da0e167eb2" providerId="LiveId" clId="{20AC4B65-E36B-477A-8E9F-F381FB8DBE22}" dt="2020-03-31T21:56:19.493" v="3471"/>
          <ac:spMkLst>
            <pc:docMk/>
            <pc:sldMk cId="1729955263" sldId="272"/>
            <ac:spMk id="58" creationId="{C5ECA869-6A12-4EB1-8231-B649EB883319}"/>
          </ac:spMkLst>
        </pc:spChg>
        <pc:spChg chg="add del mod">
          <ac:chgData name="marcela rabello" userId="722bd0da0e167eb2" providerId="LiveId" clId="{20AC4B65-E36B-477A-8E9F-F381FB8DBE22}" dt="2020-03-31T21:56:19.493" v="3471"/>
          <ac:spMkLst>
            <pc:docMk/>
            <pc:sldMk cId="1729955263" sldId="272"/>
            <ac:spMk id="59" creationId="{021492B1-3639-4845-9FD5-421C8E201940}"/>
          </ac:spMkLst>
        </pc:spChg>
        <pc:spChg chg="add del mod">
          <ac:chgData name="marcela rabello" userId="722bd0da0e167eb2" providerId="LiveId" clId="{20AC4B65-E36B-477A-8E9F-F381FB8DBE22}" dt="2020-03-31T21:56:21.105" v="3473"/>
          <ac:spMkLst>
            <pc:docMk/>
            <pc:sldMk cId="1729955263" sldId="272"/>
            <ac:spMk id="60" creationId="{1573C958-B7FC-4E4E-AF67-CE35FCCA7184}"/>
          </ac:spMkLst>
        </pc:spChg>
        <pc:spChg chg="add del mod">
          <ac:chgData name="marcela rabello" userId="722bd0da0e167eb2" providerId="LiveId" clId="{20AC4B65-E36B-477A-8E9F-F381FB8DBE22}" dt="2020-03-31T21:56:21.105" v="3473"/>
          <ac:spMkLst>
            <pc:docMk/>
            <pc:sldMk cId="1729955263" sldId="272"/>
            <ac:spMk id="61" creationId="{5E6D1B89-5504-47EF-B46D-AE533364EA24}"/>
          </ac:spMkLst>
        </pc:spChg>
        <pc:spChg chg="add del mod">
          <ac:chgData name="marcela rabello" userId="722bd0da0e167eb2" providerId="LiveId" clId="{20AC4B65-E36B-477A-8E9F-F381FB8DBE22}" dt="2020-03-31T21:56:21.722" v="3475"/>
          <ac:spMkLst>
            <pc:docMk/>
            <pc:sldMk cId="1729955263" sldId="272"/>
            <ac:spMk id="62" creationId="{EF0B5223-B762-47DE-8FF3-4429EF6C7755}"/>
          </ac:spMkLst>
        </pc:spChg>
        <pc:spChg chg="add del mod">
          <ac:chgData name="marcela rabello" userId="722bd0da0e167eb2" providerId="LiveId" clId="{20AC4B65-E36B-477A-8E9F-F381FB8DBE22}" dt="2020-03-31T21:56:21.722" v="3475"/>
          <ac:spMkLst>
            <pc:docMk/>
            <pc:sldMk cId="1729955263" sldId="272"/>
            <ac:spMk id="63" creationId="{3C572439-E86D-4799-8B52-8A7EEF7A9357}"/>
          </ac:spMkLst>
        </pc:spChg>
        <pc:spChg chg="add del mod">
          <ac:chgData name="marcela rabello" userId="722bd0da0e167eb2" providerId="LiveId" clId="{20AC4B65-E36B-477A-8E9F-F381FB8DBE22}" dt="2020-03-31T21:56:21.997" v="3477"/>
          <ac:spMkLst>
            <pc:docMk/>
            <pc:sldMk cId="1729955263" sldId="272"/>
            <ac:spMk id="64" creationId="{CC84D46B-F7DD-48B7-A8F2-E839C297FEA4}"/>
          </ac:spMkLst>
        </pc:spChg>
        <pc:spChg chg="add del mod">
          <ac:chgData name="marcela rabello" userId="722bd0da0e167eb2" providerId="LiveId" clId="{20AC4B65-E36B-477A-8E9F-F381FB8DBE22}" dt="2020-03-31T21:56:21.997" v="3477"/>
          <ac:spMkLst>
            <pc:docMk/>
            <pc:sldMk cId="1729955263" sldId="272"/>
            <ac:spMk id="65" creationId="{26D5E85B-CDBC-45AD-9065-F8975BEC05B5}"/>
          </ac:spMkLst>
        </pc:spChg>
        <pc:spChg chg="add del mod">
          <ac:chgData name="marcela rabello" userId="722bd0da0e167eb2" providerId="LiveId" clId="{20AC4B65-E36B-477A-8E9F-F381FB8DBE22}" dt="2020-03-31T21:56:22.250" v="3479"/>
          <ac:spMkLst>
            <pc:docMk/>
            <pc:sldMk cId="1729955263" sldId="272"/>
            <ac:spMk id="66" creationId="{009160AE-B126-4BA8-97EC-4D5D29A8BC96}"/>
          </ac:spMkLst>
        </pc:spChg>
        <pc:spChg chg="add del mod">
          <ac:chgData name="marcela rabello" userId="722bd0da0e167eb2" providerId="LiveId" clId="{20AC4B65-E36B-477A-8E9F-F381FB8DBE22}" dt="2020-03-31T21:56:22.250" v="3479"/>
          <ac:spMkLst>
            <pc:docMk/>
            <pc:sldMk cId="1729955263" sldId="272"/>
            <ac:spMk id="67" creationId="{1068E9CE-49B1-439E-8CA7-F82844335AC4}"/>
          </ac:spMkLst>
        </pc:spChg>
        <pc:spChg chg="add del mod">
          <ac:chgData name="marcela rabello" userId="722bd0da0e167eb2" providerId="LiveId" clId="{20AC4B65-E36B-477A-8E9F-F381FB8DBE22}" dt="2020-03-31T21:56:22.502" v="3481"/>
          <ac:spMkLst>
            <pc:docMk/>
            <pc:sldMk cId="1729955263" sldId="272"/>
            <ac:spMk id="68" creationId="{E24D35F0-0C59-4DDD-B829-5F5F0B500EFC}"/>
          </ac:spMkLst>
        </pc:spChg>
        <pc:spChg chg="add del mod">
          <ac:chgData name="marcela rabello" userId="722bd0da0e167eb2" providerId="LiveId" clId="{20AC4B65-E36B-477A-8E9F-F381FB8DBE22}" dt="2020-03-31T21:56:22.502" v="3481"/>
          <ac:spMkLst>
            <pc:docMk/>
            <pc:sldMk cId="1729955263" sldId="272"/>
            <ac:spMk id="69" creationId="{C0EE89E6-6F9A-4E4D-B407-1EC18F426EB7}"/>
          </ac:spMkLst>
        </pc:spChg>
        <pc:spChg chg="add del mod">
          <ac:chgData name="marcela rabello" userId="722bd0da0e167eb2" providerId="LiveId" clId="{20AC4B65-E36B-477A-8E9F-F381FB8DBE22}" dt="2020-03-31T21:57:40.689" v="3497" actId="21"/>
          <ac:spMkLst>
            <pc:docMk/>
            <pc:sldMk cId="1729955263" sldId="272"/>
            <ac:spMk id="70" creationId="{BCFE55A5-D1E2-4F34-B5CC-10E8EDC4F5B3}"/>
          </ac:spMkLst>
        </pc:spChg>
        <pc:spChg chg="add del mod">
          <ac:chgData name="marcela rabello" userId="722bd0da0e167eb2" providerId="LiveId" clId="{20AC4B65-E36B-477A-8E9F-F381FB8DBE22}" dt="2020-03-31T21:57:37.395" v="3496" actId="21"/>
          <ac:spMkLst>
            <pc:docMk/>
            <pc:sldMk cId="1729955263" sldId="272"/>
            <ac:spMk id="71" creationId="{BD60DFB3-F755-473F-BD73-CBD772F23E5B}"/>
          </ac:spMkLst>
        </pc:spChg>
        <pc:picChg chg="add del mod">
          <ac:chgData name="marcela rabello" userId="722bd0da0e167eb2" providerId="LiveId" clId="{20AC4B65-E36B-477A-8E9F-F381FB8DBE22}" dt="2020-03-31T02:33:03.009" v="1395" actId="478"/>
          <ac:picMkLst>
            <pc:docMk/>
            <pc:sldMk cId="1729955263" sldId="272"/>
            <ac:picMk id="4" creationId="{CABB39C4-F691-4885-8841-0DA552D4A697}"/>
          </ac:picMkLst>
        </pc:picChg>
        <pc:picChg chg="add mod">
          <ac:chgData name="marcela rabello" userId="722bd0da0e167eb2" providerId="LiveId" clId="{20AC4B65-E36B-477A-8E9F-F381FB8DBE22}" dt="2020-03-31T21:54:18.078" v="3427" actId="571"/>
          <ac:picMkLst>
            <pc:docMk/>
            <pc:sldMk cId="1729955263" sldId="272"/>
            <ac:picMk id="6" creationId="{CE441ACE-B399-41D0-A527-A3AE3B1DAB59}"/>
          </ac:picMkLst>
        </pc:picChg>
        <pc:picChg chg="add mod">
          <ac:chgData name="marcela rabello" userId="722bd0da0e167eb2" providerId="LiveId" clId="{20AC4B65-E36B-477A-8E9F-F381FB8DBE22}" dt="2020-03-31T21:54:22.533" v="3428" actId="571"/>
          <ac:picMkLst>
            <pc:docMk/>
            <pc:sldMk cId="1729955263" sldId="272"/>
            <ac:picMk id="8" creationId="{EE481B33-76F9-49CF-BFD6-9899C7F9A8F6}"/>
          </ac:picMkLst>
        </pc:picChg>
        <pc:picChg chg="add mod">
          <ac:chgData name="marcela rabello" userId="722bd0da0e167eb2" providerId="LiveId" clId="{20AC4B65-E36B-477A-8E9F-F381FB8DBE22}" dt="2020-03-31T21:54:27.347" v="3429" actId="571"/>
          <ac:picMkLst>
            <pc:docMk/>
            <pc:sldMk cId="1729955263" sldId="272"/>
            <ac:picMk id="10" creationId="{6CAE243A-C8D4-4BF6-935F-03B1E7E89C3D}"/>
          </ac:picMkLst>
        </pc:picChg>
        <pc:picChg chg="add mod">
          <ac:chgData name="marcela rabello" userId="722bd0da0e167eb2" providerId="LiveId" clId="{20AC4B65-E36B-477A-8E9F-F381FB8DBE22}" dt="2020-03-31T21:55:00.378" v="3430" actId="571"/>
          <ac:picMkLst>
            <pc:docMk/>
            <pc:sldMk cId="1729955263" sldId="272"/>
            <ac:picMk id="14" creationId="{38A8F9E3-00E4-4615-B77F-ADA5B8ED5FB1}"/>
          </ac:picMkLst>
        </pc:picChg>
        <pc:picChg chg="add mod">
          <ac:chgData name="marcela rabello" userId="722bd0da0e167eb2" providerId="LiveId" clId="{20AC4B65-E36B-477A-8E9F-F381FB8DBE22}" dt="2020-03-31T21:55:25.447" v="3431" actId="571"/>
          <ac:picMkLst>
            <pc:docMk/>
            <pc:sldMk cId="1729955263" sldId="272"/>
            <ac:picMk id="20" creationId="{56FC8602-151F-4929-BFBA-5E4ACAA34ADC}"/>
          </ac:picMkLst>
        </pc:picChg>
      </pc:sldChg>
      <pc:sldChg chg="addSp delSp modSp add ord modAnim">
        <pc:chgData name="marcela rabello" userId="722bd0da0e167eb2" providerId="LiveId" clId="{20AC4B65-E36B-477A-8E9F-F381FB8DBE22}" dt="2020-03-31T03:05:39.678" v="1686" actId="20577"/>
        <pc:sldMkLst>
          <pc:docMk/>
          <pc:sldMk cId="2366147869" sldId="273"/>
        </pc:sldMkLst>
        <pc:spChg chg="mod">
          <ac:chgData name="marcela rabello" userId="722bd0da0e167eb2" providerId="LiveId" clId="{20AC4B65-E36B-477A-8E9F-F381FB8DBE22}" dt="2020-03-31T03:05:39.678" v="1686" actId="20577"/>
          <ac:spMkLst>
            <pc:docMk/>
            <pc:sldMk cId="2366147869" sldId="273"/>
            <ac:spMk id="2" creationId="{8BADDFEE-1A2F-47BD-97FB-09377443A66D}"/>
          </ac:spMkLst>
        </pc:spChg>
        <pc:spChg chg="del">
          <ac:chgData name="marcela rabello" userId="722bd0da0e167eb2" providerId="LiveId" clId="{20AC4B65-E36B-477A-8E9F-F381FB8DBE22}" dt="2020-03-31T02:46:10.168" v="1485"/>
          <ac:spMkLst>
            <pc:docMk/>
            <pc:sldMk cId="2366147869" sldId="273"/>
            <ac:spMk id="3" creationId="{08FC3569-2B32-4D56-9F0E-FB4A4BDF4453}"/>
          </ac:spMkLst>
        </pc:spChg>
        <pc:picChg chg="add mod">
          <ac:chgData name="marcela rabello" userId="722bd0da0e167eb2" providerId="LiveId" clId="{20AC4B65-E36B-477A-8E9F-F381FB8DBE22}" dt="2020-03-31T02:46:10.168" v="1485"/>
          <ac:picMkLst>
            <pc:docMk/>
            <pc:sldMk cId="2366147869" sldId="273"/>
            <ac:picMk id="4" creationId="{35048DA7-8F33-4009-93D1-A87062403A51}"/>
          </ac:picMkLst>
        </pc:picChg>
      </pc:sldChg>
      <pc:sldChg chg="addSp delSp modSp add modAnim">
        <pc:chgData name="marcela rabello" userId="722bd0da0e167eb2" providerId="LiveId" clId="{20AC4B65-E36B-477A-8E9F-F381FB8DBE22}" dt="2020-03-31T21:51:03.988" v="3403" actId="20577"/>
        <pc:sldMkLst>
          <pc:docMk/>
          <pc:sldMk cId="3736666761" sldId="274"/>
        </pc:sldMkLst>
        <pc:spChg chg="mod">
          <ac:chgData name="marcela rabello" userId="722bd0da0e167eb2" providerId="LiveId" clId="{20AC4B65-E36B-477A-8E9F-F381FB8DBE22}" dt="2020-03-31T21:51:03.988" v="3403" actId="20577"/>
          <ac:spMkLst>
            <pc:docMk/>
            <pc:sldMk cId="3736666761" sldId="274"/>
            <ac:spMk id="2" creationId="{F2E134B0-226E-48D8-A822-1ADA2A190C85}"/>
          </ac:spMkLst>
        </pc:spChg>
        <pc:spChg chg="del">
          <ac:chgData name="marcela rabello" userId="722bd0da0e167eb2" providerId="LiveId" clId="{20AC4B65-E36B-477A-8E9F-F381FB8DBE22}" dt="2020-03-31T02:46:49.998" v="1487"/>
          <ac:spMkLst>
            <pc:docMk/>
            <pc:sldMk cId="3736666761" sldId="274"/>
            <ac:spMk id="3" creationId="{6C315B76-60F9-4340-A140-3DB6DBD110A1}"/>
          </ac:spMkLst>
        </pc:spChg>
        <pc:spChg chg="add mod">
          <ac:chgData name="marcela rabello" userId="722bd0da0e167eb2" providerId="LiveId" clId="{20AC4B65-E36B-477A-8E9F-F381FB8DBE22}" dt="2020-03-31T21:50:17.019" v="3379" actId="571"/>
          <ac:spMkLst>
            <pc:docMk/>
            <pc:sldMk cId="3736666761" sldId="274"/>
            <ac:spMk id="5" creationId="{1CFC4B94-4D65-40F9-8719-CF70F4C6D05F}"/>
          </ac:spMkLst>
        </pc:spChg>
        <pc:picChg chg="add mod">
          <ac:chgData name="marcela rabello" userId="722bd0da0e167eb2" providerId="LiveId" clId="{20AC4B65-E36B-477A-8E9F-F381FB8DBE22}" dt="2020-03-31T02:46:49.998" v="1487"/>
          <ac:picMkLst>
            <pc:docMk/>
            <pc:sldMk cId="3736666761" sldId="274"/>
            <ac:picMk id="4" creationId="{E3BFE394-AD67-459C-A575-E8E2AD78E724}"/>
          </ac:picMkLst>
        </pc:picChg>
      </pc:sldChg>
      <pc:sldChg chg="add del">
        <pc:chgData name="marcela rabello" userId="722bd0da0e167eb2" providerId="LiveId" clId="{20AC4B65-E36B-477A-8E9F-F381FB8DBE22}" dt="2020-03-31T19:00:29.575" v="2105" actId="47"/>
        <pc:sldMkLst>
          <pc:docMk/>
          <pc:sldMk cId="1308538769" sldId="275"/>
        </pc:sldMkLst>
      </pc:sldChg>
      <pc:sldChg chg="add">
        <pc:chgData name="marcela rabello" userId="722bd0da0e167eb2" providerId="LiveId" clId="{20AC4B65-E36B-477A-8E9F-F381FB8DBE22}" dt="2020-03-31T19:00:09.578" v="2104"/>
        <pc:sldMkLst>
          <pc:docMk/>
          <pc:sldMk cId="3665165463" sldId="276"/>
        </pc:sldMkLst>
      </pc:sldChg>
      <pc:sldChg chg="add del">
        <pc:chgData name="marcela rabello" userId="722bd0da0e167eb2" providerId="LiveId" clId="{20AC4B65-E36B-477A-8E9F-F381FB8DBE22}" dt="2020-03-31T21:53:30.349" v="3426"/>
        <pc:sldMkLst>
          <pc:docMk/>
          <pc:sldMk cId="461077792" sldId="277"/>
        </pc:sldMkLst>
      </pc:sldChg>
      <pc:sldChg chg="add del">
        <pc:chgData name="marcela rabello" userId="722bd0da0e167eb2" providerId="LiveId" clId="{20AC4B65-E36B-477A-8E9F-F381FB8DBE22}" dt="2020-03-31T21:52:39.371" v="3423"/>
        <pc:sldMkLst>
          <pc:docMk/>
          <pc:sldMk cId="1483221042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6043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768808"/>
            <a:ext cx="64604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644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644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1742" y="6356352"/>
            <a:ext cx="3371301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xmlns="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pPr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0Ajq682yr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ijgsPP1DL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slideLayout" Target="../slideLayouts/slideLayout15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8-YdXPNBk" TargetMode="External"/><Relationship Id="rId2" Type="http://schemas.openxmlformats.org/officeDocument/2006/relationships/hyperlink" Target="https://www.youtube.com/watch?v=41cJ0mqWses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15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VIFEVLzP4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v1JkBL572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2cI4ZgsYU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1F533B-CE08-2742-875C-5A4CE6C2C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Unidad 1 “</a:t>
            </a:r>
            <a:r>
              <a:rPr lang="es-CL" dirty="0" err="1"/>
              <a:t>Hello</a:t>
            </a:r>
            <a:r>
              <a:rPr lang="es-CL" dirty="0"/>
              <a:t> </a:t>
            </a:r>
            <a:r>
              <a:rPr lang="es-CL" dirty="0" err="1"/>
              <a:t>again</a:t>
            </a:r>
            <a:r>
              <a:rPr lang="es-CL" dirty="0"/>
              <a:t>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42EFB1B-F85E-A54B-880E-799777AB9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Segundos básicos – primer ciclo</a:t>
            </a:r>
          </a:p>
          <a:p>
            <a:r>
              <a:rPr lang="es-CL" dirty="0" err="1"/>
              <a:t>Teachers</a:t>
            </a:r>
            <a:r>
              <a:rPr lang="es-CL" dirty="0"/>
              <a:t>: </a:t>
            </a:r>
            <a:r>
              <a:rPr lang="es-CL" dirty="0" err="1"/>
              <a:t>Dinko</a:t>
            </a:r>
            <a:r>
              <a:rPr lang="es-CL" dirty="0"/>
              <a:t> </a:t>
            </a:r>
            <a:r>
              <a:rPr lang="es-CL" dirty="0" err="1"/>
              <a:t>Alvarez</a:t>
            </a:r>
            <a:endParaRPr lang="es-CL" dirty="0"/>
          </a:p>
          <a:p>
            <a:r>
              <a:rPr lang="es-CL" dirty="0"/>
              <a:t>Andrea Navarro – Marcela Rabello </a:t>
            </a:r>
          </a:p>
        </p:txBody>
      </p:sp>
    </p:spTree>
    <p:extLst>
      <p:ext uri="{BB962C8B-B14F-4D97-AF65-F5344CB8AC3E}">
        <p14:creationId xmlns:p14="http://schemas.microsoft.com/office/powerpoint/2010/main" xmlns="" val="33489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ADDFEE-1A2F-47BD-97FB-09377443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/>
              <a:t>Repaso de números del 1 al 10 </a:t>
            </a:r>
            <a:br>
              <a:rPr lang="es-CL" sz="3200" dirty="0"/>
            </a:br>
            <a:r>
              <a:rPr lang="es-CL" sz="3200" dirty="0"/>
              <a:t>observa y escucha el video, repite cantando cada numero.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6114F30C-0912-4050-AF91-413A310B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u="sng" dirty="0">
                <a:hlinkClick r:id="rId2"/>
              </a:rPr>
              <a:t>https://www.youtube.com/watch?v=D0Ajq682yrA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36614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585725-0D5A-46E1-A5E2-DA0C13FF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b="0" dirty="0"/>
              <a:t>(página 5, actividad 3)</a:t>
            </a:r>
            <a:br>
              <a:rPr lang="es-CL" sz="2400" b="0" dirty="0"/>
            </a:br>
            <a:r>
              <a:rPr lang="es-CL" sz="2400" b="0" dirty="0"/>
              <a:t> Pregunta HOW MANY STARS? Por cada ejercicio y responde en inglés. Colorea las estrellas que indica cada frases (observa el ejercicio1)</a:t>
            </a:r>
          </a:p>
        </p:txBody>
      </p:sp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9150B49A-CE79-4862-8692-CEACEC36A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436" y="1825624"/>
            <a:ext cx="6827754" cy="4949683"/>
          </a:xfrm>
        </p:spPr>
      </p:pic>
    </p:spTree>
    <p:extLst>
      <p:ext uri="{BB962C8B-B14F-4D97-AF65-F5344CB8AC3E}">
        <p14:creationId xmlns:p14="http://schemas.microsoft.com/office/powerpoint/2010/main" xmlns="" val="279232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AD0EA4-0CA5-4BAC-BA3C-F16D2E56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0" dirty="0"/>
              <a:t>(página 5, actividad 4)</a:t>
            </a:r>
            <a:br>
              <a:rPr lang="es-CL" sz="3600" b="0" dirty="0"/>
            </a:br>
            <a:r>
              <a:rPr lang="es-CL" sz="3600" b="0" dirty="0"/>
              <a:t>Suma y une con una línea los resultados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CDDCFB5F-FD3F-4824-BFA4-B0726AE7F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1928644"/>
            <a:ext cx="8543925" cy="4145300"/>
          </a:xfrm>
        </p:spPr>
      </p:pic>
    </p:spTree>
    <p:extLst>
      <p:ext uri="{BB962C8B-B14F-4D97-AF65-F5344CB8AC3E}">
        <p14:creationId xmlns:p14="http://schemas.microsoft.com/office/powerpoint/2010/main" xmlns="" val="268264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E134B0-226E-48D8-A822-1ADA2A19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Video del alfabeto</a:t>
            </a:r>
            <a:br>
              <a:rPr lang="es-CL" dirty="0"/>
            </a:br>
            <a:r>
              <a:rPr lang="es-CL" dirty="0"/>
              <a:t>escucha y repite cantando 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CFC4B94-4D65-40F9-8719-CF70F4C6D05F}"/>
              </a:ext>
            </a:extLst>
          </p:cNvPr>
          <p:cNvSpPr txBox="1">
            <a:spLocks/>
          </p:cNvSpPr>
          <p:nvPr/>
        </p:nvSpPr>
        <p:spPr>
          <a:xfrm>
            <a:off x="817771" y="860427"/>
            <a:ext cx="8270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707875E-4FDA-43D6-81F2-32096F583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u="sng" dirty="0">
                <a:hlinkClick r:id="rId2"/>
              </a:rPr>
              <a:t>https://www.youtube.com/watch?v=qijgsPP1DLA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73666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541C98-3EEA-476E-B4D9-80A3248B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b="0" dirty="0"/>
              <a:t>(pagina  6, actividad 5)</a:t>
            </a:r>
            <a:br>
              <a:rPr lang="es-CL" sz="2800" b="0" dirty="0"/>
            </a:br>
            <a:r>
              <a:rPr lang="es-CL" sz="2800" b="0" dirty="0"/>
              <a:t>Escucha el dictado de letras y píntalas del color que corresponde.</a:t>
            </a:r>
          </a:p>
        </p:txBody>
      </p:sp>
      <p:pic>
        <p:nvPicPr>
          <p:cNvPr id="5" name="Marcador de contenido 4" descr="Imagen que contiene texto, alimentos&#10;&#10;Descripción generada automáticamente">
            <a:extLst>
              <a:ext uri="{FF2B5EF4-FFF2-40B4-BE49-F238E27FC236}">
                <a16:creationId xmlns:a16="http://schemas.microsoft.com/office/drawing/2014/main" xmlns="" id="{7E94868A-3E49-4EEC-B9AA-86B8C0C92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828" y="1825625"/>
            <a:ext cx="6784344" cy="4351338"/>
          </a:xfrm>
        </p:spPr>
      </p:pic>
    </p:spTree>
    <p:extLst>
      <p:ext uri="{BB962C8B-B14F-4D97-AF65-F5344CB8AC3E}">
        <p14:creationId xmlns:p14="http://schemas.microsoft.com/office/powerpoint/2010/main" xmlns="" val="429014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64F585-7635-4260-B99F-8357B47B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Audio escrito /respuestas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A39BDFF-EBFC-4129-BA4C-4E4A478E53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s-CL" dirty="0" err="1"/>
              <a:t>Colour</a:t>
            </a:r>
            <a:r>
              <a:rPr lang="es-CL" dirty="0"/>
              <a:t> g </a:t>
            </a:r>
            <a:r>
              <a:rPr lang="es-CL" dirty="0" err="1"/>
              <a:t>black</a:t>
            </a:r>
            <a:r>
              <a:rPr lang="es-CL" dirty="0"/>
              <a:t>.</a:t>
            </a:r>
          </a:p>
          <a:p>
            <a:pPr fontAlgn="base"/>
            <a:r>
              <a:rPr lang="es-CL" dirty="0" err="1"/>
              <a:t>Colour</a:t>
            </a:r>
            <a:r>
              <a:rPr lang="es-CL" dirty="0"/>
              <a:t> b </a:t>
            </a:r>
            <a:r>
              <a:rPr lang="es-CL" dirty="0" err="1"/>
              <a:t>orange</a:t>
            </a:r>
            <a:r>
              <a:rPr lang="es-CL" dirty="0"/>
              <a:t>.</a:t>
            </a:r>
          </a:p>
          <a:p>
            <a:pPr fontAlgn="base"/>
            <a:r>
              <a:rPr lang="es-CL" dirty="0" err="1"/>
              <a:t>Colour</a:t>
            </a:r>
            <a:r>
              <a:rPr lang="es-CL" dirty="0"/>
              <a:t> v </a:t>
            </a:r>
            <a:r>
              <a:rPr lang="es-CL" dirty="0" err="1"/>
              <a:t>purple</a:t>
            </a:r>
            <a:r>
              <a:rPr lang="es-CL" dirty="0"/>
              <a:t>.</a:t>
            </a:r>
          </a:p>
          <a:p>
            <a:pPr fontAlgn="base"/>
            <a:r>
              <a:rPr lang="es-CL" dirty="0" err="1"/>
              <a:t>Colour</a:t>
            </a:r>
            <a:r>
              <a:rPr lang="es-CL" dirty="0"/>
              <a:t> p </a:t>
            </a:r>
            <a:r>
              <a:rPr lang="es-CL" dirty="0" err="1"/>
              <a:t>pink</a:t>
            </a:r>
            <a:r>
              <a:rPr lang="es-CL" dirty="0"/>
              <a:t>.</a:t>
            </a:r>
          </a:p>
          <a:p>
            <a:pPr fontAlgn="base"/>
            <a:r>
              <a:rPr lang="es-CL" dirty="0" err="1"/>
              <a:t>Colour</a:t>
            </a:r>
            <a:r>
              <a:rPr lang="es-CL" dirty="0"/>
              <a:t> c </a:t>
            </a:r>
            <a:r>
              <a:rPr lang="es-CL" dirty="0" err="1"/>
              <a:t>yellow</a:t>
            </a:r>
            <a:r>
              <a:rPr lang="es-CL" dirty="0"/>
              <a:t>.</a:t>
            </a:r>
          </a:p>
          <a:p>
            <a:pPr fontAlgn="base"/>
            <a:r>
              <a:rPr lang="es-CL" dirty="0" err="1"/>
              <a:t>Colour</a:t>
            </a:r>
            <a:r>
              <a:rPr lang="es-CL" dirty="0"/>
              <a:t> t </a:t>
            </a:r>
            <a:r>
              <a:rPr lang="es-CL" dirty="0" err="1"/>
              <a:t>brown</a:t>
            </a:r>
            <a:r>
              <a:rPr lang="es-CL" dirty="0"/>
              <a:t>.</a:t>
            </a:r>
          </a:p>
          <a:p>
            <a:pPr fontAlgn="base"/>
            <a:r>
              <a:rPr lang="es-CL" dirty="0" err="1"/>
              <a:t>Colour</a:t>
            </a:r>
            <a:r>
              <a:rPr lang="es-CL" dirty="0"/>
              <a:t> e </a:t>
            </a:r>
            <a:r>
              <a:rPr lang="es-CL" dirty="0" err="1"/>
              <a:t>green</a:t>
            </a:r>
            <a:r>
              <a:rPr lang="es-CL" dirty="0"/>
              <a:t>.</a:t>
            </a:r>
          </a:p>
          <a:p>
            <a:pPr fontAlgn="base"/>
            <a:r>
              <a:rPr lang="es-CL" dirty="0" err="1"/>
              <a:t>Colour</a:t>
            </a:r>
            <a:r>
              <a:rPr lang="es-CL" dirty="0"/>
              <a:t> d blue.</a:t>
            </a:r>
          </a:p>
          <a:p>
            <a:endParaRPr lang="es-CL" dirty="0"/>
          </a:p>
        </p:txBody>
      </p:sp>
      <p:pic>
        <p:nvPicPr>
          <p:cNvPr id="5" name="audio2 unit 1">
            <a:hlinkClick r:id="" action="ppaction://media"/>
            <a:extLst>
              <a:ext uri="{FF2B5EF4-FFF2-40B4-BE49-F238E27FC236}">
                <a16:creationId xmlns:a16="http://schemas.microsoft.com/office/drawing/2014/main" xmlns="" id="{BC90107B-6FD7-4382-9840-29DA0EF33C97}"/>
              </a:ext>
            </a:extLst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0738" y="2782094"/>
            <a:ext cx="2438400" cy="24384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xmlns="" val="34972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82436E-AD63-4805-9BBD-81A89403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0" dirty="0"/>
              <a:t>(Pagina 6, actividad 6)</a:t>
            </a:r>
            <a:br>
              <a:rPr lang="es-CL" sz="2800" b="0" dirty="0"/>
            </a:br>
            <a:r>
              <a:rPr lang="es-CL" sz="2800" b="0" dirty="0"/>
              <a:t>Escucha e identifica la edad de cada personaje y escríbelos</a:t>
            </a:r>
          </a:p>
        </p:txBody>
      </p:sp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500D5CD8-A329-4149-B673-FF6FA62A8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744" y="1825625"/>
            <a:ext cx="6988512" cy="4351338"/>
          </a:xfrm>
        </p:spPr>
      </p:pic>
    </p:spTree>
    <p:extLst>
      <p:ext uri="{BB962C8B-B14F-4D97-AF65-F5344CB8AC3E}">
        <p14:creationId xmlns:p14="http://schemas.microsoft.com/office/powerpoint/2010/main" xmlns="" val="356870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BAC9A5-8E9E-4CA1-A667-2F630B2C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Audio escrito/respuestas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0BD79C-2682-4474-9931-5BE61B7F83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/>
              <a:t>1. This is Stella. She's eight.</a:t>
            </a:r>
          </a:p>
          <a:p>
            <a:pPr fontAlgn="base"/>
            <a:r>
              <a:rPr lang="en-US" dirty="0"/>
              <a:t>2. This is Simon. He's seven.</a:t>
            </a:r>
          </a:p>
          <a:p>
            <a:pPr fontAlgn="base"/>
            <a:r>
              <a:rPr lang="en-US" dirty="0"/>
              <a:t>3. This is Suzy. She's four.</a:t>
            </a:r>
          </a:p>
          <a:p>
            <a:endParaRPr lang="es-CL" dirty="0"/>
          </a:p>
        </p:txBody>
      </p:sp>
      <p:pic>
        <p:nvPicPr>
          <p:cNvPr id="5" name="audio 3 unit 1">
            <a:hlinkClick r:id="" action="ppaction://media"/>
            <a:extLst>
              <a:ext uri="{FF2B5EF4-FFF2-40B4-BE49-F238E27FC236}">
                <a16:creationId xmlns:a16="http://schemas.microsoft.com/office/drawing/2014/main" xmlns="" id="{BABB01EF-E17A-4CD7-AF61-C27CF50BED4E}"/>
              </a:ext>
            </a:extLst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0738" y="2782094"/>
            <a:ext cx="2438400" cy="24384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xmlns="" val="35608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1123AEB-88D3-41DD-AC0A-5CCD6B48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60" y="226567"/>
            <a:ext cx="8318583" cy="1325563"/>
          </a:xfrm>
        </p:spPr>
        <p:txBody>
          <a:bodyPr>
            <a:no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pagina</a:t>
            </a:r>
            <a:r>
              <a:rPr lang="en-US" sz="2800" dirty="0"/>
              <a:t> 8, </a:t>
            </a:r>
            <a:r>
              <a:rPr lang="en-US" sz="2800" dirty="0" err="1"/>
              <a:t>actividad</a:t>
            </a:r>
            <a:r>
              <a:rPr lang="en-US" sz="2800" dirty="0"/>
              <a:t> 8)</a:t>
            </a:r>
            <a:br>
              <a:rPr lang="en-US" sz="2800" dirty="0"/>
            </a:br>
            <a:r>
              <a:rPr lang="en-US" sz="2800" dirty="0" err="1"/>
              <a:t>escucha</a:t>
            </a:r>
            <a:r>
              <a:rPr lang="en-US" sz="2800" dirty="0"/>
              <a:t> el </a:t>
            </a:r>
            <a:r>
              <a:rPr lang="en-US" sz="2800" dirty="0" err="1"/>
              <a:t>deletreo</a:t>
            </a:r>
            <a:r>
              <a:rPr lang="en-US" sz="2800" dirty="0"/>
              <a:t> y complete los </a:t>
            </a:r>
            <a:r>
              <a:rPr lang="en-US" sz="2800" dirty="0" err="1"/>
              <a:t>espacios</a:t>
            </a:r>
            <a:r>
              <a:rPr lang="en-US" sz="2800" dirty="0"/>
              <a:t> con la </a:t>
            </a:r>
            <a:r>
              <a:rPr lang="en-US" sz="2800" dirty="0" err="1"/>
              <a:t>letra</a:t>
            </a:r>
            <a:r>
              <a:rPr lang="en-US" sz="2800" dirty="0"/>
              <a:t> que </a:t>
            </a:r>
            <a:r>
              <a:rPr lang="en-US" sz="2800" dirty="0" err="1"/>
              <a:t>corresponda</a:t>
            </a:r>
            <a:r>
              <a:rPr lang="en-US" sz="2800" dirty="0"/>
              <a:t>.</a:t>
            </a:r>
          </a:p>
        </p:txBody>
      </p:sp>
      <p:pic>
        <p:nvPicPr>
          <p:cNvPr id="3" name="Marcador de contenido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F2311C6-EC8F-4E89-BF91-17224E26F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730" y="1825625"/>
            <a:ext cx="6970644" cy="4931730"/>
          </a:xfrm>
          <a:noFill/>
        </p:spPr>
      </p:pic>
    </p:spTree>
    <p:extLst>
      <p:ext uri="{BB962C8B-B14F-4D97-AF65-F5344CB8AC3E}">
        <p14:creationId xmlns:p14="http://schemas.microsoft.com/office/powerpoint/2010/main" xmlns="" val="408581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BAC9A5-8E9E-4CA1-A667-2F630B2C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Audio escrito/respuestas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0BD79C-2682-4474-9931-5BE61B7F83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1. black</a:t>
            </a:r>
          </a:p>
          <a:p>
            <a:pPr fontAlgn="base"/>
            <a:r>
              <a:rPr lang="en-US" dirty="0"/>
              <a:t>2. game</a:t>
            </a:r>
          </a:p>
          <a:p>
            <a:pPr fontAlgn="base"/>
            <a:r>
              <a:rPr lang="en-US" dirty="0"/>
              <a:t>3. say</a:t>
            </a:r>
          </a:p>
          <a:p>
            <a:pPr fontAlgn="base"/>
            <a:r>
              <a:rPr lang="en-US" dirty="0"/>
              <a:t>4. bag</a:t>
            </a:r>
          </a:p>
          <a:p>
            <a:pPr fontAlgn="base"/>
            <a:r>
              <a:rPr lang="en-US" dirty="0"/>
              <a:t>5. cat</a:t>
            </a:r>
          </a:p>
          <a:p>
            <a:pPr fontAlgn="base"/>
            <a:r>
              <a:rPr lang="en-US" dirty="0"/>
              <a:t>6. play</a:t>
            </a:r>
          </a:p>
          <a:p>
            <a:pPr fontAlgn="base"/>
            <a:r>
              <a:rPr lang="en-US" dirty="0"/>
              <a:t>7. hand</a:t>
            </a:r>
          </a:p>
          <a:p>
            <a:pPr fontAlgn="base"/>
            <a:r>
              <a:rPr lang="en-US" dirty="0"/>
              <a:t>8. snake</a:t>
            </a:r>
          </a:p>
          <a:p>
            <a:pPr fontAlgn="base"/>
            <a:r>
              <a:rPr lang="en-US" dirty="0"/>
              <a:t>9. grey</a:t>
            </a:r>
          </a:p>
          <a:p>
            <a:pPr fontAlgn="base"/>
            <a:r>
              <a:rPr lang="en-US" dirty="0"/>
              <a:t>10. apple</a:t>
            </a:r>
          </a:p>
          <a:p>
            <a:endParaRPr lang="es-CL" dirty="0"/>
          </a:p>
        </p:txBody>
      </p:sp>
      <p:pic>
        <p:nvPicPr>
          <p:cNvPr id="5" name="audio 5 unit 1">
            <a:hlinkClick r:id="" action="ppaction://media"/>
            <a:extLst>
              <a:ext uri="{FF2B5EF4-FFF2-40B4-BE49-F238E27FC236}">
                <a16:creationId xmlns:a16="http://schemas.microsoft.com/office/drawing/2014/main" xmlns="" id="{83011B9B-B714-4B08-915A-59D91C5E3A19}"/>
              </a:ext>
            </a:extLst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7881" y="2782094"/>
            <a:ext cx="2438400" cy="24384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xmlns="" val="6733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BAA86-D5BF-AD47-BDFA-2A978DFF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627" y="384034"/>
            <a:ext cx="4484176" cy="2733575"/>
          </a:xfrm>
        </p:spPr>
        <p:txBody>
          <a:bodyPr/>
          <a:lstStyle/>
          <a:p>
            <a:pPr algn="l"/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b="1" dirty="0"/>
              <a:t>Contenidos: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Greetings e información personal</a:t>
            </a:r>
            <a:br>
              <a:rPr lang="es-CL" sz="2800" dirty="0"/>
            </a:br>
            <a:r>
              <a:rPr lang="es-CL" sz="2800" dirty="0"/>
              <a:t>alfabeto </a:t>
            </a:r>
            <a:br>
              <a:rPr lang="es-CL" sz="2800" dirty="0"/>
            </a:br>
            <a:r>
              <a:rPr lang="es-CL" sz="2800" dirty="0"/>
              <a:t>repaso de colores y números</a:t>
            </a:r>
            <a:br>
              <a:rPr lang="es-CL" sz="2800" dirty="0"/>
            </a:b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B152684-C34A-1346-A0C8-51376DF35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Vocabulario : </a:t>
            </a:r>
          </a:p>
          <a:p>
            <a:pPr>
              <a:lnSpc>
                <a:spcPct val="100000"/>
              </a:lnSpc>
            </a:pPr>
            <a:r>
              <a:rPr lang="es-CL" sz="1600" dirty="0"/>
              <a:t>Good </a:t>
            </a:r>
            <a:r>
              <a:rPr lang="es-CL" sz="1600" dirty="0" err="1"/>
              <a:t>morning</a:t>
            </a:r>
            <a:r>
              <a:rPr lang="es-CL" sz="1600" dirty="0"/>
              <a:t> ,Good </a:t>
            </a:r>
            <a:r>
              <a:rPr lang="es-CL" sz="1600" dirty="0" err="1"/>
              <a:t>afternoon</a:t>
            </a:r>
            <a:r>
              <a:rPr lang="es-CL" sz="1600" dirty="0"/>
              <a:t> ,Good </a:t>
            </a:r>
            <a:r>
              <a:rPr lang="es-CL" sz="1600" dirty="0" err="1"/>
              <a:t>evening</a:t>
            </a:r>
            <a:r>
              <a:rPr lang="es-CL" sz="1600" dirty="0"/>
              <a:t> Good </a:t>
            </a:r>
            <a:r>
              <a:rPr lang="es-CL" sz="1600" dirty="0" err="1"/>
              <a:t>night</a:t>
            </a:r>
            <a:r>
              <a:rPr lang="es-CL" sz="1600" dirty="0"/>
              <a:t> </a:t>
            </a:r>
          </a:p>
          <a:p>
            <a:pPr>
              <a:lnSpc>
                <a:spcPct val="100000"/>
              </a:lnSpc>
            </a:pPr>
            <a:r>
              <a:rPr lang="es-CL" sz="1600" dirty="0" err="1"/>
              <a:t>What´s</a:t>
            </a:r>
            <a:r>
              <a:rPr lang="es-CL" sz="1600" dirty="0"/>
              <a:t> </a:t>
            </a:r>
            <a:r>
              <a:rPr lang="es-CL" sz="1600" dirty="0" err="1"/>
              <a:t>your</a:t>
            </a:r>
            <a:r>
              <a:rPr lang="es-CL" sz="1600" dirty="0"/>
              <a:t> </a:t>
            </a:r>
            <a:r>
              <a:rPr lang="es-CL" sz="1600" dirty="0" err="1"/>
              <a:t>name</a:t>
            </a:r>
            <a:r>
              <a:rPr lang="es-CL" sz="1600" dirty="0"/>
              <a:t>? ,</a:t>
            </a:r>
            <a:r>
              <a:rPr lang="es-CL" sz="1600" dirty="0" err="1"/>
              <a:t>How</a:t>
            </a:r>
            <a:r>
              <a:rPr lang="es-CL" sz="1600" dirty="0"/>
              <a:t> </a:t>
            </a:r>
            <a:r>
              <a:rPr lang="es-CL" sz="1600" dirty="0" err="1"/>
              <a:t>old</a:t>
            </a:r>
            <a:r>
              <a:rPr lang="es-CL" sz="1600" dirty="0"/>
              <a:t> are </a:t>
            </a:r>
            <a:r>
              <a:rPr lang="es-CL" sz="1600" dirty="0" err="1"/>
              <a:t>you</a:t>
            </a:r>
            <a:r>
              <a:rPr lang="es-CL" sz="1600" dirty="0"/>
              <a:t>? Números escritos (1-10): </a:t>
            </a:r>
            <a:r>
              <a:rPr lang="es-CL" sz="1600" dirty="0" err="1"/>
              <a:t>one</a:t>
            </a:r>
            <a:r>
              <a:rPr lang="es-CL" sz="1600" dirty="0"/>
              <a:t>, </a:t>
            </a:r>
            <a:r>
              <a:rPr lang="es-CL" sz="1600" dirty="0" err="1"/>
              <a:t>two</a:t>
            </a:r>
            <a:r>
              <a:rPr lang="es-CL" sz="1600" dirty="0"/>
              <a:t>, </a:t>
            </a:r>
            <a:r>
              <a:rPr lang="es-CL" sz="1600" dirty="0" err="1"/>
              <a:t>three</a:t>
            </a:r>
            <a:r>
              <a:rPr lang="es-CL" sz="1600" dirty="0"/>
              <a:t>, </a:t>
            </a:r>
            <a:r>
              <a:rPr lang="es-CL" sz="1600" dirty="0" err="1"/>
              <a:t>four</a:t>
            </a:r>
            <a:r>
              <a:rPr lang="es-CL" sz="1600" dirty="0"/>
              <a:t>, </a:t>
            </a:r>
            <a:r>
              <a:rPr lang="es-CL" sz="1600" dirty="0" err="1"/>
              <a:t>five</a:t>
            </a:r>
            <a:r>
              <a:rPr lang="es-CL" sz="1600" dirty="0"/>
              <a:t>, </a:t>
            </a:r>
            <a:r>
              <a:rPr lang="es-CL" sz="1600" dirty="0" err="1"/>
              <a:t>six</a:t>
            </a:r>
            <a:r>
              <a:rPr lang="es-CL" sz="1600" dirty="0"/>
              <a:t>, </a:t>
            </a:r>
            <a:r>
              <a:rPr lang="es-CL" sz="1600" dirty="0" err="1"/>
              <a:t>seven</a:t>
            </a:r>
            <a:r>
              <a:rPr lang="es-CL" sz="1600" dirty="0"/>
              <a:t> , </a:t>
            </a:r>
            <a:r>
              <a:rPr lang="es-CL" sz="1600" dirty="0" err="1"/>
              <a:t>eight</a:t>
            </a:r>
            <a:r>
              <a:rPr lang="es-CL" sz="1600" dirty="0"/>
              <a:t>, </a:t>
            </a:r>
            <a:r>
              <a:rPr lang="es-CL" sz="1600" dirty="0" err="1"/>
              <a:t>nine</a:t>
            </a:r>
            <a:r>
              <a:rPr lang="es-CL" sz="1600" dirty="0"/>
              <a:t> , ten</a:t>
            </a:r>
          </a:p>
          <a:p>
            <a:pPr>
              <a:lnSpc>
                <a:spcPct val="100000"/>
              </a:lnSpc>
            </a:pPr>
            <a:r>
              <a:rPr lang="es-CL" sz="1600" dirty="0"/>
              <a:t>Pronombres personales: </a:t>
            </a:r>
            <a:r>
              <a:rPr lang="es-CL" sz="1600" dirty="0" err="1"/>
              <a:t>she’s</a:t>
            </a:r>
            <a:r>
              <a:rPr lang="es-CL" sz="1600" dirty="0"/>
              <a:t>, </a:t>
            </a:r>
            <a:r>
              <a:rPr lang="es-CL" sz="1600" dirty="0" err="1"/>
              <a:t>he’s</a:t>
            </a:r>
            <a:r>
              <a:rPr lang="es-CL" sz="1600" dirty="0"/>
              <a:t> , I am</a:t>
            </a:r>
          </a:p>
          <a:p>
            <a:pPr>
              <a:lnSpc>
                <a:spcPct val="100000"/>
              </a:lnSpc>
            </a:pPr>
            <a:r>
              <a:rPr lang="es-CL" sz="1600" dirty="0"/>
              <a:t>Alfabeto A-Z: </a:t>
            </a:r>
            <a:r>
              <a:rPr lang="es-CL" sz="1600" dirty="0" err="1"/>
              <a:t>Spell</a:t>
            </a:r>
            <a:r>
              <a:rPr lang="es-CL" sz="1600" dirty="0"/>
              <a:t> </a:t>
            </a:r>
            <a:r>
              <a:rPr lang="es-CL" sz="1600" dirty="0" err="1"/>
              <a:t>your</a:t>
            </a:r>
            <a:r>
              <a:rPr lang="es-CL" sz="1600" dirty="0"/>
              <a:t> </a:t>
            </a:r>
            <a:r>
              <a:rPr lang="es-CL" sz="1600" dirty="0" err="1"/>
              <a:t>name</a:t>
            </a:r>
            <a:endParaRPr lang="es-CL" sz="1600" dirty="0"/>
          </a:p>
          <a:p>
            <a:pPr>
              <a:lnSpc>
                <a:spcPct val="100000"/>
              </a:lnSpc>
            </a:pPr>
            <a:endParaRPr lang="es-CL" sz="1600" dirty="0"/>
          </a:p>
          <a:p>
            <a:pPr>
              <a:lnSpc>
                <a:spcPct val="100000"/>
              </a:lnSpc>
            </a:pPr>
            <a:endParaRPr lang="es-CL" sz="1600" dirty="0"/>
          </a:p>
          <a:p>
            <a:pPr>
              <a:lnSpc>
                <a:spcPct val="100000"/>
              </a:lnSpc>
            </a:pPr>
            <a:endParaRPr lang="es-CL" sz="1600" dirty="0"/>
          </a:p>
          <a:p>
            <a:pPr>
              <a:lnSpc>
                <a:spcPct val="100000"/>
              </a:lnSpc>
            </a:pPr>
            <a:endParaRPr lang="es-CL" sz="16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176585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EC284E-0834-4D90-A4E0-C505C8F9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 y Escucha la canción de los útiles escolares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67354E8-FD70-47D2-9F3C-6EA3A8E1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</a:t>
            </a:r>
            <a:r>
              <a:rPr lang="es-CL">
                <a:hlinkClick r:id="rId2"/>
              </a:rPr>
              <a:t>=41cJ0mqWses</a:t>
            </a:r>
            <a:endParaRPr lang="es-CL"/>
          </a:p>
          <a:p>
            <a:pPr marL="0" indent="0">
              <a:buNone/>
            </a:pPr>
            <a:endParaRPr lang="es-CL" dirty="0"/>
          </a:p>
          <a:p>
            <a:r>
              <a:rPr lang="es-CL" dirty="0">
                <a:hlinkClick r:id="rId3"/>
              </a:rPr>
              <a:t>https://www.youtube.com/watch?v=uT8-YdXPNBk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293624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83B397-C245-0546-BA64-E1EAE9F1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dirty="0"/>
              <a:t>(página 8, actividad 9)</a:t>
            </a:r>
            <a:br>
              <a:rPr lang="es-CL" sz="2800" dirty="0"/>
            </a:br>
            <a:r>
              <a:rPr lang="es-CL" sz="2800" dirty="0"/>
              <a:t>escucha el dictado de letras y escribe en las líneas, luego une la imagen colocando la letra que corresponda </a:t>
            </a:r>
          </a:p>
        </p:txBody>
      </p:sp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51F9DF05-CBB2-46A2-B823-9B73993E3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135" y="1825625"/>
            <a:ext cx="6447731" cy="4351338"/>
          </a:xfrm>
        </p:spPr>
      </p:pic>
    </p:spTree>
    <p:extLst>
      <p:ext uri="{BB962C8B-B14F-4D97-AF65-F5344CB8AC3E}">
        <p14:creationId xmlns:p14="http://schemas.microsoft.com/office/powerpoint/2010/main" xmlns="" val="12434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BAC9A5-8E9E-4CA1-A667-2F630B2C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Audio escrito/respuestas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0BD79C-2682-4474-9931-5BE61B7F83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pt-BR" dirty="0"/>
              <a:t>1. p-e-n</a:t>
            </a:r>
          </a:p>
          <a:p>
            <a:pPr fontAlgn="base"/>
            <a:r>
              <a:rPr lang="pt-BR" dirty="0"/>
              <a:t>2. e-r-a-s-e-r</a:t>
            </a:r>
          </a:p>
          <a:p>
            <a:pPr fontAlgn="base"/>
            <a:r>
              <a:rPr lang="pt-BR" dirty="0"/>
              <a:t>3. b-o-o-k</a:t>
            </a:r>
          </a:p>
          <a:p>
            <a:pPr fontAlgn="base"/>
            <a:r>
              <a:rPr lang="pt-BR" dirty="0"/>
              <a:t>4. b-a-g</a:t>
            </a:r>
          </a:p>
          <a:p>
            <a:pPr fontAlgn="base"/>
            <a:r>
              <a:rPr lang="pt-BR" dirty="0"/>
              <a:t>5. p-e-n-c-i-l</a:t>
            </a:r>
          </a:p>
          <a:p>
            <a:pPr fontAlgn="base"/>
            <a:r>
              <a:rPr lang="pt-BR" dirty="0"/>
              <a:t>6. t-a-b-l-e</a:t>
            </a:r>
          </a:p>
          <a:p>
            <a:pPr fontAlgn="base"/>
            <a:r>
              <a:rPr lang="pt-BR" dirty="0"/>
              <a:t>7. c-h-a-i-r</a:t>
            </a:r>
          </a:p>
          <a:p>
            <a:pPr fontAlgn="base"/>
            <a:r>
              <a:rPr lang="pt-BR" dirty="0"/>
              <a:t>8. d-o-o-r</a:t>
            </a:r>
          </a:p>
          <a:p>
            <a:endParaRPr lang="es-CL" dirty="0"/>
          </a:p>
        </p:txBody>
      </p:sp>
      <p:pic>
        <p:nvPicPr>
          <p:cNvPr id="5" name="audio 8act unit 1">
            <a:hlinkClick r:id="" action="ppaction://media"/>
            <a:extLst>
              <a:ext uri="{FF2B5EF4-FFF2-40B4-BE49-F238E27FC236}">
                <a16:creationId xmlns:a16="http://schemas.microsoft.com/office/drawing/2014/main" xmlns="" id="{76108155-71D9-4DED-B092-2CC372BB3D06}"/>
              </a:ext>
            </a:extLst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7881" y="2782094"/>
            <a:ext cx="2438400" cy="24384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xmlns="" val="15662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92B697-53A9-4873-A8A5-04BEF79A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video "Greetings” (saludos cordiales)</a:t>
            </a:r>
            <a:br>
              <a:rPr lang="es-CL" dirty="0"/>
            </a:br>
            <a:r>
              <a:rPr lang="es-CL" dirty="0"/>
              <a:t>observa el video y practica los saludos con otra persona.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A5A3F832-75BE-40EC-A48C-69BA72E68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u="sng" dirty="0">
                <a:hlinkClick r:id="rId2"/>
              </a:rPr>
              <a:t>https://www.youtube.com/watch?v=gVIFEVLzP4o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428052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BBA8F5-230F-4C8B-A3A4-DF581621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Observa las imágenes y practica los saludos, por cada saludo realiza la mímica que corresponde, mientras escuchas la canción del video “Greetings”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B2FEAB90-C8CD-4F02-8A53-AACB782B4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5557429"/>
              </p:ext>
            </p:extLst>
          </p:nvPr>
        </p:nvGraphicFramePr>
        <p:xfrm>
          <a:off x="681038" y="1825624"/>
          <a:ext cx="8543924" cy="45708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71962">
                  <a:extLst>
                    <a:ext uri="{9D8B030D-6E8A-4147-A177-3AD203B41FA5}">
                      <a16:colId xmlns:a16="http://schemas.microsoft.com/office/drawing/2014/main" xmlns="" val="1925494890"/>
                    </a:ext>
                  </a:extLst>
                </a:gridCol>
                <a:gridCol w="4271962">
                  <a:extLst>
                    <a:ext uri="{9D8B030D-6E8A-4147-A177-3AD203B41FA5}">
                      <a16:colId xmlns:a16="http://schemas.microsoft.com/office/drawing/2014/main" xmlns="" val="2054987294"/>
                    </a:ext>
                  </a:extLst>
                </a:gridCol>
              </a:tblGrid>
              <a:tr h="548083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Good </a:t>
                      </a:r>
                      <a:r>
                        <a:rPr lang="es-CL" sz="2800" dirty="0" err="1"/>
                        <a:t>morning</a:t>
                      </a:r>
                      <a:r>
                        <a:rPr lang="es-CL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Good </a:t>
                      </a:r>
                      <a:r>
                        <a:rPr lang="es-CL" sz="2800" dirty="0" err="1"/>
                        <a:t>afternoon</a:t>
                      </a:r>
                      <a:endParaRPr lang="es-C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0036798"/>
                  </a:ext>
                </a:extLst>
              </a:tr>
              <a:tr h="1310397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3322332"/>
                  </a:ext>
                </a:extLst>
              </a:tr>
              <a:tr h="548083"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/>
                        <a:t>Good </a:t>
                      </a:r>
                      <a:r>
                        <a:rPr lang="es-CL" sz="2800" b="1" dirty="0" err="1"/>
                        <a:t>evening</a:t>
                      </a:r>
                      <a:r>
                        <a:rPr lang="es-CL" sz="28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/>
                        <a:t>Good </a:t>
                      </a:r>
                      <a:r>
                        <a:rPr lang="es-CL" sz="2800" b="1" dirty="0" err="1"/>
                        <a:t>night</a:t>
                      </a:r>
                      <a:endParaRPr lang="es-C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0193723"/>
                  </a:ext>
                </a:extLst>
              </a:tr>
              <a:tr h="548083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7620176"/>
                  </a:ext>
                </a:extLst>
              </a:tr>
            </a:tbl>
          </a:graphicData>
        </a:graphic>
      </p:graphicFrame>
      <p:pic>
        <p:nvPicPr>
          <p:cNvPr id="12" name="Imagen 11" descr="Imagen que contiene juguete, muñeca&#10;&#10;Descripción generada automáticamente">
            <a:extLst>
              <a:ext uri="{FF2B5EF4-FFF2-40B4-BE49-F238E27FC236}">
                <a16:creationId xmlns:a16="http://schemas.microsoft.com/office/drawing/2014/main" xmlns="" id="{4A1756C4-4210-4817-8164-D41057A7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21" y="2413433"/>
            <a:ext cx="1587428" cy="1587428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167A4E74-8CAC-4766-B7C2-511511A6B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60" y="2429998"/>
            <a:ext cx="1472711" cy="1611915"/>
          </a:xfrm>
          <a:prstGeom prst="rect">
            <a:avLst/>
          </a:prstGeom>
        </p:spPr>
      </p:pic>
      <p:pic>
        <p:nvPicPr>
          <p:cNvPr id="16" name="Imagen 15" descr="Imagen que contiene juguete, muñeca, dibujo&#10;&#10;Descripción generada automáticamente">
            <a:extLst>
              <a:ext uri="{FF2B5EF4-FFF2-40B4-BE49-F238E27FC236}">
                <a16:creationId xmlns:a16="http://schemas.microsoft.com/office/drawing/2014/main" xmlns="" id="{73417225-3357-4A4A-8BE5-B78A1D09F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972" y="4683693"/>
            <a:ext cx="1723422" cy="1712817"/>
          </a:xfrm>
          <a:prstGeom prst="rect">
            <a:avLst/>
          </a:prstGeom>
        </p:spPr>
      </p:pic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9A450FE6-2268-4858-93CC-D432001A0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39" y="4695360"/>
            <a:ext cx="1472711" cy="18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15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FAC3B4-70CA-A94B-8405-5370ABB1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(página 4, actividad 1)</a:t>
            </a:r>
            <a:br>
              <a:rPr lang="es-CL" sz="2800" dirty="0"/>
            </a:br>
            <a:r>
              <a:rPr lang="es-CL" sz="2800" dirty="0"/>
              <a:t>Escucha los nombre de cada personaje y Completa los espacios en blanco con: </a:t>
            </a:r>
            <a:r>
              <a:rPr lang="es-CL" sz="2800" i="1" dirty="0" err="1">
                <a:solidFill>
                  <a:srgbClr val="FF0000"/>
                </a:solidFill>
              </a:rPr>
              <a:t>He’s</a:t>
            </a:r>
            <a:r>
              <a:rPr lang="es-CL" sz="2800" i="1" dirty="0">
                <a:solidFill>
                  <a:srgbClr val="FF0000"/>
                </a:solidFill>
              </a:rPr>
              <a:t> </a:t>
            </a:r>
            <a:r>
              <a:rPr lang="es-CL" sz="2800" i="1" dirty="0" err="1">
                <a:solidFill>
                  <a:srgbClr val="FF0000"/>
                </a:solidFill>
              </a:rPr>
              <a:t>Simon</a:t>
            </a:r>
            <a:r>
              <a:rPr lang="es-CL" sz="2800" i="1" dirty="0">
                <a:solidFill>
                  <a:srgbClr val="FF0000"/>
                </a:solidFill>
              </a:rPr>
              <a:t> - </a:t>
            </a:r>
            <a:r>
              <a:rPr lang="es-CL" sz="2800" i="1" dirty="0" err="1">
                <a:solidFill>
                  <a:srgbClr val="FF0000"/>
                </a:solidFill>
              </a:rPr>
              <a:t>She’s</a:t>
            </a:r>
            <a:r>
              <a:rPr lang="es-CL" sz="2800" i="1" dirty="0">
                <a:solidFill>
                  <a:srgbClr val="FF0000"/>
                </a:solidFill>
              </a:rPr>
              <a:t> </a:t>
            </a:r>
            <a:r>
              <a:rPr lang="es-CL" sz="2800" i="1" dirty="0" err="1">
                <a:solidFill>
                  <a:srgbClr val="FF0000"/>
                </a:solidFill>
              </a:rPr>
              <a:t>Suzy</a:t>
            </a:r>
            <a:endParaRPr lang="es-CL" sz="2800" i="1" dirty="0">
              <a:solidFill>
                <a:srgbClr val="FF0000"/>
              </a:solidFill>
            </a:endParaRPr>
          </a:p>
        </p:txBody>
      </p:sp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442937DF-EFD6-4EBB-9BAB-7728E45D6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174" y="1690690"/>
            <a:ext cx="7023651" cy="4824177"/>
          </a:xfrm>
        </p:spPr>
      </p:pic>
    </p:spTree>
    <p:extLst>
      <p:ext uri="{BB962C8B-B14F-4D97-AF65-F5344CB8AC3E}">
        <p14:creationId xmlns:p14="http://schemas.microsoft.com/office/powerpoint/2010/main" xmlns="" val="30529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50AE78-4EC6-4C02-8F54-BEFD292A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Audio – escrito    / respuestas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AC6CE2-9502-4EE2-97B1-F35010CED9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s-CL" dirty="0"/>
              <a:t>Stella</a:t>
            </a:r>
          </a:p>
          <a:p>
            <a:pPr fontAlgn="base"/>
            <a:r>
              <a:rPr lang="es-CL" dirty="0" err="1"/>
              <a:t>Simon</a:t>
            </a:r>
            <a:endParaRPr lang="es-CL" dirty="0"/>
          </a:p>
          <a:p>
            <a:pPr fontAlgn="base"/>
            <a:r>
              <a:rPr lang="es-CL" dirty="0" err="1"/>
              <a:t>Suzy</a:t>
            </a:r>
            <a:endParaRPr lang="es-CL" dirty="0"/>
          </a:p>
          <a:p>
            <a:pPr fontAlgn="base"/>
            <a:r>
              <a:rPr lang="es-CL" dirty="0" err="1"/>
              <a:t>Mr</a:t>
            </a:r>
            <a:r>
              <a:rPr lang="es-CL" dirty="0"/>
              <a:t> </a:t>
            </a:r>
            <a:r>
              <a:rPr lang="es-CL" dirty="0" err="1"/>
              <a:t>Star</a:t>
            </a:r>
            <a:endParaRPr lang="es-CL" dirty="0"/>
          </a:p>
          <a:p>
            <a:pPr fontAlgn="base"/>
            <a:r>
              <a:rPr lang="es-CL" dirty="0" err="1"/>
              <a:t>Mrs</a:t>
            </a:r>
            <a:r>
              <a:rPr lang="es-CL" dirty="0"/>
              <a:t> </a:t>
            </a:r>
            <a:r>
              <a:rPr lang="es-CL" dirty="0" err="1"/>
              <a:t>Star</a:t>
            </a:r>
            <a:endParaRPr lang="es-CL" dirty="0"/>
          </a:p>
          <a:p>
            <a:pPr fontAlgn="base"/>
            <a:r>
              <a:rPr lang="es-CL" dirty="0" err="1"/>
              <a:t>Grandma</a:t>
            </a:r>
            <a:r>
              <a:rPr lang="es-CL" dirty="0"/>
              <a:t> </a:t>
            </a:r>
            <a:r>
              <a:rPr lang="es-CL" dirty="0" err="1"/>
              <a:t>Star</a:t>
            </a:r>
            <a:endParaRPr lang="es-CL" dirty="0"/>
          </a:p>
          <a:p>
            <a:pPr fontAlgn="base"/>
            <a:r>
              <a:rPr lang="es-CL" dirty="0"/>
              <a:t>Grandpa </a:t>
            </a:r>
            <a:r>
              <a:rPr lang="es-CL" dirty="0" err="1"/>
              <a:t>Star</a:t>
            </a:r>
            <a:endParaRPr lang="es-CL" dirty="0"/>
          </a:p>
          <a:p>
            <a:endParaRPr lang="es-CL" dirty="0"/>
          </a:p>
        </p:txBody>
      </p:sp>
      <p:pic>
        <p:nvPicPr>
          <p:cNvPr id="5" name="audio1unidad1">
            <a:hlinkClick r:id="" action="ppaction://media"/>
            <a:extLst>
              <a:ext uri="{FF2B5EF4-FFF2-40B4-BE49-F238E27FC236}">
                <a16:creationId xmlns:a16="http://schemas.microsoft.com/office/drawing/2014/main" xmlns="" id="{360D623D-0E19-438B-B383-8BC798AF80F6}"/>
              </a:ext>
            </a:extLst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0738" y="2782094"/>
            <a:ext cx="2438400" cy="24384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xmlns="" val="138898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CCC3DC-A76A-4114-B9C9-DAEFC13F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sz="2800" i="1" dirty="0"/>
              <a:t>“</a:t>
            </a:r>
            <a:r>
              <a:rPr lang="es-CL" sz="2800" i="1" dirty="0" err="1"/>
              <a:t>greetings</a:t>
            </a:r>
            <a:r>
              <a:rPr lang="es-CL" sz="2800" i="1" dirty="0"/>
              <a:t>” </a:t>
            </a:r>
            <a:br>
              <a:rPr lang="es-CL" sz="2800" i="1" dirty="0"/>
            </a:br>
            <a:r>
              <a:rPr lang="es-CL" sz="2800" i="1" dirty="0"/>
              <a:t>video: </a:t>
            </a:r>
            <a:r>
              <a:rPr lang="es-CL" sz="2800" i="1" dirty="0" err="1"/>
              <a:t>what’s</a:t>
            </a:r>
            <a:r>
              <a:rPr lang="es-CL" sz="2800" i="1" dirty="0"/>
              <a:t> </a:t>
            </a:r>
            <a:r>
              <a:rPr lang="es-CL" sz="2800" i="1" dirty="0" err="1"/>
              <a:t>your</a:t>
            </a:r>
            <a:r>
              <a:rPr lang="es-CL" sz="2800" i="1" dirty="0"/>
              <a:t> </a:t>
            </a:r>
            <a:r>
              <a:rPr lang="es-CL" sz="2800" i="1" dirty="0" err="1"/>
              <a:t>name</a:t>
            </a:r>
            <a:r>
              <a:rPr lang="es-CL" sz="2800" i="1" dirty="0"/>
              <a:t>? </a:t>
            </a:r>
            <a:r>
              <a:rPr lang="es-CL" sz="2800" i="1" dirty="0" err="1"/>
              <a:t>My</a:t>
            </a:r>
            <a:r>
              <a:rPr lang="es-CL" sz="2800" i="1" dirty="0"/>
              <a:t> </a:t>
            </a:r>
            <a:r>
              <a:rPr lang="es-CL" sz="2800" i="1" dirty="0" err="1"/>
              <a:t>name</a:t>
            </a:r>
            <a:r>
              <a:rPr lang="es-CL" sz="2800" i="1" dirty="0"/>
              <a:t> </a:t>
            </a:r>
            <a:r>
              <a:rPr lang="es-CL" sz="2800" i="1" dirty="0" err="1"/>
              <a:t>is</a:t>
            </a:r>
            <a:r>
              <a:rPr lang="es-CL" sz="2800" i="1" dirty="0"/>
              <a:t>____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Escucha, repite cantando y responde tu nombre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F3AFFC24-9EE1-4615-BFC1-8D9A36931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u="sng" dirty="0">
                <a:hlinkClick r:id="rId2"/>
              </a:rPr>
              <a:t>https://www.youtube.com/watch?v=Uv1JkBL5728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20606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52162E-240A-4CB6-A704-2017FD29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/>
              <a:t>video:How</a:t>
            </a:r>
            <a:r>
              <a:rPr lang="es-CL" dirty="0"/>
              <a:t> </a:t>
            </a:r>
            <a:r>
              <a:rPr lang="es-CL" dirty="0" err="1"/>
              <a:t>old</a:t>
            </a:r>
            <a:r>
              <a:rPr lang="es-CL" dirty="0"/>
              <a:t> are </a:t>
            </a:r>
            <a:r>
              <a:rPr lang="es-CL" dirty="0" err="1"/>
              <a:t>you</a:t>
            </a:r>
            <a:r>
              <a:rPr lang="es-CL" dirty="0"/>
              <a:t>?</a:t>
            </a:r>
            <a:br>
              <a:rPr lang="es-CL" dirty="0"/>
            </a:br>
            <a:r>
              <a:rPr lang="es-CL" dirty="0"/>
              <a:t>observa el video y repite cantando para después responder en tu libro.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E92FC54-2BC2-4181-AE32-1AC56A8F2E9C}"/>
              </a:ext>
            </a:extLst>
          </p:cNvPr>
          <p:cNvSpPr txBox="1"/>
          <p:nvPr/>
        </p:nvSpPr>
        <p:spPr>
          <a:xfrm>
            <a:off x="1086678" y="2252870"/>
            <a:ext cx="786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u="sng">
                <a:hlinkClick r:id="rId2"/>
              </a:rPr>
              <a:t>https://www.youtube.com/watch?v=x2cI4ZgsYU4</a:t>
            </a:r>
            <a:endParaRPr lang="es-CL" sz="2800"/>
          </a:p>
        </p:txBody>
      </p:sp>
    </p:spTree>
    <p:extLst>
      <p:ext uri="{BB962C8B-B14F-4D97-AF65-F5344CB8AC3E}">
        <p14:creationId xmlns:p14="http://schemas.microsoft.com/office/powerpoint/2010/main" xmlns="" val="172995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3964AE-EA86-4B7E-8639-ECE41760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b="0" dirty="0"/>
              <a:t>(página 4, actividad 2)                                      </a:t>
            </a:r>
            <a:br>
              <a:rPr lang="es-CL" sz="2800" b="0" dirty="0"/>
            </a:br>
            <a:r>
              <a:rPr lang="es-CL" sz="2800" b="0" dirty="0"/>
              <a:t>Después de ver los videos, responde escribiendo y dibújate en el cuadro.  </a:t>
            </a:r>
          </a:p>
        </p:txBody>
      </p:sp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DFCD4827-9C38-46EA-AAE1-EB08D070C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516" y="1804297"/>
            <a:ext cx="6782968" cy="4351338"/>
          </a:xfrm>
        </p:spPr>
      </p:pic>
    </p:spTree>
    <p:extLst>
      <p:ext uri="{BB962C8B-B14F-4D97-AF65-F5344CB8AC3E}">
        <p14:creationId xmlns:p14="http://schemas.microsoft.com/office/powerpoint/2010/main" xmlns="" val="843981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2" id="{C6C6EC7B-47A6-6B49-83E4-7C18E9D7FBBE}" vid="{E7D21742-DC0A-1C47-AF07-33DFFB7314C2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2" id="{C6C6EC7B-47A6-6B49-83E4-7C18E9D7FBBE}" vid="{095DB8BF-0936-B54E-8054-230E3A4E5AEC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2" id="{C6C6EC7B-47A6-6B49-83E4-7C18E9D7FBBE}" vid="{5F612313-6A11-3F41-9651-348765BEE8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366</Words>
  <Application>Microsoft Office PowerPoint</Application>
  <PresentationFormat>A4 (210 x 297 mm)</PresentationFormat>
  <Paragraphs>89</Paragraphs>
  <Slides>22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Tema de Office</vt:lpstr>
      <vt:lpstr>Diseño personalizado</vt:lpstr>
      <vt:lpstr>3_Diseño personalizado</vt:lpstr>
      <vt:lpstr>Unidad 1 “Hello again”</vt:lpstr>
      <vt:lpstr>   Contenidos:  Greetings e información personal alfabeto  repaso de colores y números </vt:lpstr>
      <vt:lpstr>video "Greetings” (saludos cordiales) observa el video y practica los saludos con otra persona.</vt:lpstr>
      <vt:lpstr>Observa las imágenes y practica los saludos, por cada saludo realiza la mímica que corresponde, mientras escuchas la canción del video “Greetings”</vt:lpstr>
      <vt:lpstr>(página 4, actividad 1) Escucha los nombre de cada personaje y Completa los espacios en blanco con: He’s Simon - She’s Suzy</vt:lpstr>
      <vt:lpstr>Audio – escrito    / respuestas</vt:lpstr>
      <vt:lpstr>“greetings”  video: what’s your name? My name is____ Escucha, repite cantando y responde tu nombre</vt:lpstr>
      <vt:lpstr>video:How old are you? observa el video y repite cantando para después responder en tu libro.</vt:lpstr>
      <vt:lpstr>(página 4, actividad 2)                                       Después de ver los videos, responde escribiendo y dibújate en el cuadro.  </vt:lpstr>
      <vt:lpstr>Repaso de números del 1 al 10  observa y escucha el video, repite cantando cada numero.</vt:lpstr>
      <vt:lpstr>(página 5, actividad 3)  Pregunta HOW MANY STARS? Por cada ejercicio y responde en inglés. Colorea las estrellas que indica cada frases (observa el ejercicio1)</vt:lpstr>
      <vt:lpstr>(página 5, actividad 4) Suma y une con una línea los resultados</vt:lpstr>
      <vt:lpstr>Video del alfabeto escucha y repite cantando  </vt:lpstr>
      <vt:lpstr>(pagina  6, actividad 5) Escucha el dictado de letras y píntalas del color que corresponde.</vt:lpstr>
      <vt:lpstr>Audio escrito /respuestas</vt:lpstr>
      <vt:lpstr>(Pagina 6, actividad 6) Escucha e identifica la edad de cada personaje y escríbelos</vt:lpstr>
      <vt:lpstr>Audio escrito/respuestas</vt:lpstr>
      <vt:lpstr>(pagina 8, actividad 8) escucha el deletreo y complete los espacios con la letra que corresponda.</vt:lpstr>
      <vt:lpstr>Audio escrito/respuestas</vt:lpstr>
      <vt:lpstr>Observa y Escucha la canción de los útiles escolares</vt:lpstr>
      <vt:lpstr>(página 8, actividad 9) escucha el dictado de letras y escribe en las líneas, luego une la imagen colocando la letra que corresponda </vt:lpstr>
      <vt:lpstr>Audio escrito/respuestas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 “Hello again”</dc:title>
  <dc:creator>marcela rabello</dc:creator>
  <cp:lastModifiedBy>Oriele</cp:lastModifiedBy>
  <cp:revision>8</cp:revision>
  <cp:lastPrinted>2020-03-31T21:51:09Z</cp:lastPrinted>
  <dcterms:created xsi:type="dcterms:W3CDTF">2020-03-31T19:08:41Z</dcterms:created>
  <dcterms:modified xsi:type="dcterms:W3CDTF">2020-04-02T02:25:05Z</dcterms:modified>
</cp:coreProperties>
</file>