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318" r:id="rId4"/>
    <p:sldId id="293" r:id="rId5"/>
    <p:sldId id="272" r:id="rId6"/>
    <p:sldId id="303" r:id="rId7"/>
    <p:sldId id="332" r:id="rId8"/>
    <p:sldId id="336" r:id="rId9"/>
    <p:sldId id="333" r:id="rId10"/>
    <p:sldId id="337" r:id="rId11"/>
    <p:sldId id="334" r:id="rId12"/>
    <p:sldId id="338" r:id="rId13"/>
    <p:sldId id="345" r:id="rId14"/>
    <p:sldId id="294" r:id="rId15"/>
    <p:sldId id="339" r:id="rId16"/>
    <p:sldId id="335" r:id="rId17"/>
    <p:sldId id="329" r:id="rId18"/>
    <p:sldId id="312" r:id="rId19"/>
    <p:sldId id="340" r:id="rId20"/>
    <p:sldId id="321" r:id="rId21"/>
    <p:sldId id="344" r:id="rId22"/>
    <p:sldId id="346" r:id="rId23"/>
    <p:sldId id="347" r:id="rId24"/>
    <p:sldId id="300" r:id="rId25"/>
    <p:sldId id="341" r:id="rId26"/>
    <p:sldId id="348" r:id="rId27"/>
    <p:sldId id="349" r:id="rId28"/>
    <p:sldId id="350" r:id="rId29"/>
    <p:sldId id="326" r:id="rId30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D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022"/>
    <p:restoredTop sz="94674"/>
  </p:normalViewPr>
  <p:slideViewPr>
    <p:cSldViewPr snapToGrid="0" snapToObjects="1">
      <p:cViewPr>
        <p:scale>
          <a:sx n="70" d="100"/>
          <a:sy n="70" d="100"/>
        </p:scale>
        <p:origin x="-1566" y="-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6043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68808"/>
            <a:ext cx="64604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44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644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1742" y="6356352"/>
            <a:ext cx="3371301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="" xmlns:a16="http://schemas.microsoft.com/office/drawing/2014/main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pPr/>
              <a:t>29-03-2020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1F533B-CE08-2742-875C-5A4CE6C2C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512" y="1214844"/>
            <a:ext cx="6460434" cy="1016000"/>
          </a:xfrm>
        </p:spPr>
        <p:txBody>
          <a:bodyPr>
            <a:normAutofit/>
          </a:bodyPr>
          <a:lstStyle/>
          <a:p>
            <a:r>
              <a:rPr lang="es-C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SOLUCIONARIO</a:t>
            </a:r>
            <a:endParaRPr lang="es-CL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42EFB1B-F85E-A54B-880E-799777AB9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542" y="1946368"/>
            <a:ext cx="3926243" cy="927463"/>
          </a:xfrm>
        </p:spPr>
        <p:txBody>
          <a:bodyPr>
            <a:normAutofit/>
          </a:bodyPr>
          <a:lstStyle/>
          <a:p>
            <a:r>
              <a:rPr lang="es-CL" sz="4800" b="1" dirty="0" smtClean="0"/>
              <a:t>Clase 7, 8 y 9</a:t>
            </a:r>
            <a:endParaRPr lang="es-CL" sz="4800" b="1" dirty="0"/>
          </a:p>
        </p:txBody>
      </p:sp>
    </p:spTree>
    <p:extLst>
      <p:ext uri="{BB962C8B-B14F-4D97-AF65-F5344CB8AC3E}">
        <p14:creationId xmlns="" xmlns:p14="http://schemas.microsoft.com/office/powerpoint/2010/main" val="33489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a Luna\Desktop\Pablo\Z- Editando\Pag.55.jpg"/>
          <p:cNvPicPr>
            <a:picLocks noChangeAspect="1" noChangeArrowheads="1"/>
          </p:cNvPicPr>
          <p:nvPr/>
        </p:nvPicPr>
        <p:blipFill>
          <a:blip r:embed="rId2"/>
          <a:srcRect l="10664" t="39569" r="10689" b="20492"/>
          <a:stretch>
            <a:fillRect/>
          </a:stretch>
        </p:blipFill>
        <p:spPr bwMode="auto">
          <a:xfrm>
            <a:off x="682388" y="764274"/>
            <a:ext cx="8379726" cy="5677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a Luna\Desktop\Pablo\Z- Escaner\Pag.328.jpg"/>
          <p:cNvPicPr>
            <a:picLocks noChangeAspect="1" noChangeArrowheads="1"/>
          </p:cNvPicPr>
          <p:nvPr/>
        </p:nvPicPr>
        <p:blipFill>
          <a:blip r:embed="rId2"/>
          <a:srcRect l="53327" t="19266" r="4129" b="68692"/>
          <a:stretch>
            <a:fillRect/>
          </a:stretch>
        </p:blipFill>
        <p:spPr bwMode="auto">
          <a:xfrm>
            <a:off x="1542197" y="1678675"/>
            <a:ext cx="6607152" cy="2483892"/>
          </a:xfrm>
          <a:prstGeom prst="rect">
            <a:avLst/>
          </a:prstGeom>
          <a:noFill/>
        </p:spPr>
      </p:pic>
      <p:pic>
        <p:nvPicPr>
          <p:cNvPr id="3" name="Picture 2" descr="C:\Users\Daniela Luna\Desktop\Pablo\Z- Escaner\Pag.328.jpg"/>
          <p:cNvPicPr>
            <a:picLocks noChangeAspect="1" noChangeArrowheads="1"/>
          </p:cNvPicPr>
          <p:nvPr/>
        </p:nvPicPr>
        <p:blipFill>
          <a:blip r:embed="rId2"/>
          <a:srcRect l="10074" t="8436" b="86291"/>
          <a:stretch>
            <a:fillRect/>
          </a:stretch>
        </p:blipFill>
        <p:spPr bwMode="auto">
          <a:xfrm>
            <a:off x="805217" y="450376"/>
            <a:ext cx="8061490" cy="627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542EFB1B-F85E-A54B-880E-799777AB956F}"/>
              </a:ext>
            </a:extLst>
          </p:cNvPr>
          <p:cNvSpPr txBox="1">
            <a:spLocks/>
          </p:cNvSpPr>
          <p:nvPr/>
        </p:nvSpPr>
        <p:spPr>
          <a:xfrm>
            <a:off x="95250" y="66405"/>
            <a:ext cx="3926243" cy="92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Clase 8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Daniela Luna\Desktop\Pablo\Z- Editando\Pag.56.jpg"/>
          <p:cNvPicPr>
            <a:picLocks noChangeAspect="1" noChangeArrowheads="1"/>
          </p:cNvPicPr>
          <p:nvPr/>
        </p:nvPicPr>
        <p:blipFill>
          <a:blip r:embed="rId2"/>
          <a:srcRect l="8850" t="81276" r="4358" b="2831"/>
          <a:stretch>
            <a:fillRect/>
          </a:stretch>
        </p:blipFill>
        <p:spPr bwMode="auto">
          <a:xfrm>
            <a:off x="3057098" y="163149"/>
            <a:ext cx="6821606" cy="1553943"/>
          </a:xfrm>
          <a:prstGeom prst="rect">
            <a:avLst/>
          </a:prstGeom>
          <a:noFill/>
        </p:spPr>
      </p:pic>
      <p:pic>
        <p:nvPicPr>
          <p:cNvPr id="5" name="Picture 2" descr="C:\Users\Daniela Luna\Desktop\Pablo\Z- Editando\Pag.5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15070" t="4880" r="13969" b="55379"/>
          <a:stretch>
            <a:fillRect/>
          </a:stretch>
        </p:blipFill>
        <p:spPr bwMode="auto">
          <a:xfrm>
            <a:off x="3848676" y="1937982"/>
            <a:ext cx="6045958" cy="444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0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iela Luna\Desktop\Pablo\Z- Editando\Pag.56.jpg"/>
          <p:cNvPicPr>
            <a:picLocks noChangeAspect="1" noChangeArrowheads="1"/>
          </p:cNvPicPr>
          <p:nvPr/>
        </p:nvPicPr>
        <p:blipFill>
          <a:blip r:embed="rId2"/>
          <a:srcRect l="10974" t="43714" r="11298" b="19819"/>
          <a:stretch>
            <a:fillRect/>
          </a:stretch>
        </p:blipFill>
        <p:spPr bwMode="auto">
          <a:xfrm>
            <a:off x="559556" y="1023590"/>
            <a:ext cx="8623162" cy="5308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aniela Luna\Desktop\Pablo\Z- Editando\Pag.57.jpg"/>
          <p:cNvPicPr>
            <a:picLocks noChangeAspect="1" noChangeArrowheads="1"/>
          </p:cNvPicPr>
          <p:nvPr/>
        </p:nvPicPr>
        <p:blipFill>
          <a:blip r:embed="rId2"/>
          <a:srcRect l="5289" t="81605" r="7686" b="2880"/>
          <a:stretch>
            <a:fillRect/>
          </a:stretch>
        </p:blipFill>
        <p:spPr bwMode="auto">
          <a:xfrm>
            <a:off x="943973" y="40941"/>
            <a:ext cx="7973030" cy="1869743"/>
          </a:xfrm>
          <a:prstGeom prst="rect">
            <a:avLst/>
          </a:prstGeom>
          <a:noFill/>
        </p:spPr>
      </p:pic>
      <p:pic>
        <p:nvPicPr>
          <p:cNvPr id="6147" name="Picture 3" descr="C:\Users\Daniela Luna\Desktop\Pablo\Z- Editando\Pag.57.jpg"/>
          <p:cNvPicPr>
            <a:picLocks noChangeAspect="1" noChangeArrowheads="1"/>
          </p:cNvPicPr>
          <p:nvPr/>
        </p:nvPicPr>
        <p:blipFill>
          <a:blip r:embed="rId2"/>
          <a:srcRect l="5289" t="4029" r="7686" b="19632"/>
          <a:stretch>
            <a:fillRect/>
          </a:stretch>
        </p:blipFill>
        <p:spPr bwMode="auto">
          <a:xfrm>
            <a:off x="2606720" y="1296537"/>
            <a:ext cx="4722126" cy="5448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a Luna\Desktop\Pablo\Z- Editando\Pag.58.jpg"/>
          <p:cNvPicPr>
            <a:picLocks noChangeAspect="1" noChangeArrowheads="1"/>
          </p:cNvPicPr>
          <p:nvPr/>
        </p:nvPicPr>
        <p:blipFill>
          <a:blip r:embed="rId2"/>
          <a:srcRect l="8922" t="81255" r="4156" b="2426"/>
          <a:stretch>
            <a:fillRect/>
          </a:stretch>
        </p:blipFill>
        <p:spPr bwMode="auto">
          <a:xfrm>
            <a:off x="752902" y="13644"/>
            <a:ext cx="8121121" cy="2019872"/>
          </a:xfrm>
          <a:prstGeom prst="rect">
            <a:avLst/>
          </a:prstGeom>
          <a:noFill/>
        </p:spPr>
      </p:pic>
      <p:pic>
        <p:nvPicPr>
          <p:cNvPr id="7170" name="Picture 2" descr="C:\Users\Daniela Luna\Desktop\Pablo\Z- Editando\Pag.58.jpg"/>
          <p:cNvPicPr>
            <a:picLocks noChangeAspect="1" noChangeArrowheads="1"/>
          </p:cNvPicPr>
          <p:nvPr/>
        </p:nvPicPr>
        <p:blipFill>
          <a:blip r:embed="rId2"/>
          <a:srcRect l="8922" t="5490" r="4156" b="19224"/>
          <a:stretch>
            <a:fillRect/>
          </a:stretch>
        </p:blipFill>
        <p:spPr bwMode="auto">
          <a:xfrm>
            <a:off x="253953" y="1583140"/>
            <a:ext cx="4222513" cy="4844956"/>
          </a:xfrm>
          <a:prstGeom prst="rect">
            <a:avLst/>
          </a:prstGeom>
          <a:noFill/>
        </p:spPr>
      </p:pic>
      <p:pic>
        <p:nvPicPr>
          <p:cNvPr id="4" name="Picture 2" descr="C:\Users\Daniela Luna\Desktop\Pablo\Z- Editando\Pag.58.jpg"/>
          <p:cNvPicPr>
            <a:picLocks noChangeAspect="1" noChangeArrowheads="1"/>
          </p:cNvPicPr>
          <p:nvPr/>
        </p:nvPicPr>
        <p:blipFill>
          <a:blip r:embed="rId2"/>
          <a:srcRect l="13513" t="65259" r="12368" b="21164"/>
          <a:stretch>
            <a:fillRect/>
          </a:stretch>
        </p:blipFill>
        <p:spPr bwMode="auto">
          <a:xfrm>
            <a:off x="4189862" y="2920620"/>
            <a:ext cx="5486401" cy="144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a Luna\Desktop\Pablo\Z- Editando\Pag.59.jpg"/>
          <p:cNvPicPr>
            <a:picLocks noChangeAspect="1" noChangeArrowheads="1"/>
          </p:cNvPicPr>
          <p:nvPr/>
        </p:nvPicPr>
        <p:blipFill>
          <a:blip r:embed="rId2"/>
          <a:srcRect l="5622" t="81910" r="7644" b="2812"/>
          <a:stretch>
            <a:fillRect/>
          </a:stretch>
        </p:blipFill>
        <p:spPr bwMode="auto">
          <a:xfrm>
            <a:off x="698309" y="0"/>
            <a:ext cx="8207403" cy="1924334"/>
          </a:xfrm>
          <a:prstGeom prst="rect">
            <a:avLst/>
          </a:prstGeom>
          <a:noFill/>
        </p:spPr>
      </p:pic>
      <p:pic>
        <p:nvPicPr>
          <p:cNvPr id="8194" name="Picture 2" descr="C:\Users\Daniela Luna\Desktop\Pablo\Z- Editando\Pag.59.jpg"/>
          <p:cNvPicPr>
            <a:picLocks noChangeAspect="1" noChangeArrowheads="1"/>
          </p:cNvPicPr>
          <p:nvPr/>
        </p:nvPicPr>
        <p:blipFill>
          <a:blip r:embed="rId2"/>
          <a:srcRect l="13467" t="6526" r="12084" b="58253"/>
          <a:stretch>
            <a:fillRect/>
          </a:stretch>
        </p:blipFill>
        <p:spPr bwMode="auto">
          <a:xfrm>
            <a:off x="1037230" y="2019870"/>
            <a:ext cx="7552954" cy="4756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iela Luna\Desktop\Pablo\Z- Editando\Pag.59.jpg"/>
          <p:cNvPicPr>
            <a:picLocks noChangeAspect="1" noChangeArrowheads="1"/>
          </p:cNvPicPr>
          <p:nvPr/>
        </p:nvPicPr>
        <p:blipFill>
          <a:blip r:embed="rId2"/>
          <a:srcRect l="14148" t="41084" r="11466" b="20502"/>
          <a:stretch>
            <a:fillRect/>
          </a:stretch>
        </p:blipFill>
        <p:spPr bwMode="auto">
          <a:xfrm>
            <a:off x="846162" y="709684"/>
            <a:ext cx="8140321" cy="5595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a Luna\Desktop\Pablo\Z- Editando\Pag.60.jpg"/>
          <p:cNvPicPr>
            <a:picLocks noChangeAspect="1" noChangeArrowheads="1"/>
          </p:cNvPicPr>
          <p:nvPr/>
        </p:nvPicPr>
        <p:blipFill>
          <a:blip r:embed="rId2"/>
          <a:srcRect l="8763" t="81068" r="3919" b="2762"/>
          <a:stretch>
            <a:fillRect/>
          </a:stretch>
        </p:blipFill>
        <p:spPr bwMode="auto">
          <a:xfrm>
            <a:off x="711958" y="121692"/>
            <a:ext cx="8169428" cy="1980063"/>
          </a:xfrm>
          <a:prstGeom prst="rect">
            <a:avLst/>
          </a:prstGeom>
          <a:noFill/>
        </p:spPr>
      </p:pic>
      <p:pic>
        <p:nvPicPr>
          <p:cNvPr id="9218" name="Picture 2" descr="C:\Users\Daniela Luna\Desktop\Pablo\Z- Editando\Pag.60.jpg"/>
          <p:cNvPicPr>
            <a:picLocks noChangeAspect="1" noChangeArrowheads="1"/>
          </p:cNvPicPr>
          <p:nvPr/>
        </p:nvPicPr>
        <p:blipFill>
          <a:blip r:embed="rId2"/>
          <a:srcRect l="14433" t="4360" r="12780" b="62500"/>
          <a:stretch>
            <a:fillRect/>
          </a:stretch>
        </p:blipFill>
        <p:spPr bwMode="auto">
          <a:xfrm>
            <a:off x="1282890" y="2101755"/>
            <a:ext cx="7328847" cy="4367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iela Luna\Desktop\Pablo\Z- Editando\Pag.60.jpg"/>
          <p:cNvPicPr>
            <a:picLocks noChangeAspect="1" noChangeArrowheads="1"/>
          </p:cNvPicPr>
          <p:nvPr/>
        </p:nvPicPr>
        <p:blipFill>
          <a:blip r:embed="rId2"/>
          <a:srcRect l="12758" t="36627" r="13336" b="20422"/>
          <a:stretch>
            <a:fillRect/>
          </a:stretch>
        </p:blipFill>
        <p:spPr bwMode="auto">
          <a:xfrm>
            <a:off x="887108" y="464024"/>
            <a:ext cx="7970292" cy="6062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="" xmlns:a16="http://schemas.microsoft.com/office/drawing/2014/main" id="{542EFB1B-F85E-A54B-880E-799777AB956F}"/>
              </a:ext>
            </a:extLst>
          </p:cNvPr>
          <p:cNvSpPr txBox="1">
            <a:spLocks/>
          </p:cNvSpPr>
          <p:nvPr/>
        </p:nvSpPr>
        <p:spPr>
          <a:xfrm>
            <a:off x="95250" y="66405"/>
            <a:ext cx="3926243" cy="92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Clase 7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Daniela Luna\Desktop\Pablo\Z- Editando\Pag.50.jpg"/>
          <p:cNvPicPr>
            <a:picLocks noChangeAspect="1" noChangeArrowheads="1"/>
          </p:cNvPicPr>
          <p:nvPr/>
        </p:nvPicPr>
        <p:blipFill>
          <a:blip r:embed="rId2"/>
          <a:srcRect l="9195" t="81858" r="3374" b="2751"/>
          <a:stretch>
            <a:fillRect/>
          </a:stretch>
        </p:blipFill>
        <p:spPr bwMode="auto">
          <a:xfrm>
            <a:off x="3066195" y="95531"/>
            <a:ext cx="6704882" cy="1555848"/>
          </a:xfrm>
          <a:prstGeom prst="rect">
            <a:avLst/>
          </a:prstGeom>
          <a:noFill/>
        </p:spPr>
      </p:pic>
      <p:pic>
        <p:nvPicPr>
          <p:cNvPr id="3" name="Picture 2" descr="C:\Users\Daniela Luna\Desktop\Pablo\Z- Editando\Pag.50.jpg"/>
          <p:cNvPicPr>
            <a:picLocks noChangeAspect="1" noChangeArrowheads="1"/>
          </p:cNvPicPr>
          <p:nvPr/>
        </p:nvPicPr>
        <p:blipFill>
          <a:blip r:embed="rId2"/>
          <a:srcRect l="9195" t="4052" r="3374" b="19386"/>
          <a:stretch>
            <a:fillRect/>
          </a:stretch>
        </p:blipFill>
        <p:spPr bwMode="auto">
          <a:xfrm>
            <a:off x="4612943" y="1317008"/>
            <a:ext cx="4724401" cy="5453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65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a Luna\Desktop\Pablo\Z- Escaner\Pag.328.jpg"/>
          <p:cNvPicPr>
            <a:picLocks noChangeAspect="1" noChangeArrowheads="1"/>
          </p:cNvPicPr>
          <p:nvPr/>
        </p:nvPicPr>
        <p:blipFill>
          <a:blip r:embed="rId2"/>
          <a:srcRect l="53647" t="31067" r="4769" b="50389"/>
          <a:stretch>
            <a:fillRect/>
          </a:stretch>
        </p:blipFill>
        <p:spPr bwMode="auto">
          <a:xfrm>
            <a:off x="1392071" y="1651378"/>
            <a:ext cx="7027708" cy="4162567"/>
          </a:xfrm>
          <a:prstGeom prst="rect">
            <a:avLst/>
          </a:prstGeom>
          <a:noFill/>
        </p:spPr>
      </p:pic>
      <p:pic>
        <p:nvPicPr>
          <p:cNvPr id="3" name="Picture 2" descr="C:\Users\Daniela Luna\Desktop\Pablo\Z- Escaner\Pag.328.jpg"/>
          <p:cNvPicPr>
            <a:picLocks noChangeAspect="1" noChangeArrowheads="1"/>
          </p:cNvPicPr>
          <p:nvPr/>
        </p:nvPicPr>
        <p:blipFill>
          <a:blip r:embed="rId2"/>
          <a:srcRect l="10074" t="8436" b="86291"/>
          <a:stretch>
            <a:fillRect/>
          </a:stretch>
        </p:blipFill>
        <p:spPr bwMode="auto">
          <a:xfrm>
            <a:off x="805217" y="450376"/>
            <a:ext cx="8061490" cy="627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a Luna\Desktop\Pablo\Z- Escaner\Pag.346.jpg"/>
          <p:cNvPicPr>
            <a:picLocks noChangeAspect="1" noChangeArrowheads="1"/>
          </p:cNvPicPr>
          <p:nvPr/>
        </p:nvPicPr>
        <p:blipFill>
          <a:blip r:embed="rId2"/>
          <a:srcRect l="11211" t="5725" r="6102" b="88113"/>
          <a:stretch>
            <a:fillRect/>
          </a:stretch>
        </p:blipFill>
        <p:spPr bwMode="auto">
          <a:xfrm>
            <a:off x="1351126" y="327548"/>
            <a:ext cx="6905768" cy="668739"/>
          </a:xfrm>
          <a:prstGeom prst="rect">
            <a:avLst/>
          </a:prstGeom>
          <a:noFill/>
        </p:spPr>
      </p:pic>
      <p:pic>
        <p:nvPicPr>
          <p:cNvPr id="4098" name="Picture 2" descr="C:\Users\Daniela Luna\Desktop\Pablo\Z- Escaner\Pag.347.jpg"/>
          <p:cNvPicPr>
            <a:picLocks noChangeAspect="1" noChangeArrowheads="1"/>
          </p:cNvPicPr>
          <p:nvPr/>
        </p:nvPicPr>
        <p:blipFill>
          <a:blip r:embed="rId3"/>
          <a:srcRect l="6888" t="22295" r="8741" b="36507"/>
          <a:stretch>
            <a:fillRect/>
          </a:stretch>
        </p:blipFill>
        <p:spPr bwMode="auto">
          <a:xfrm>
            <a:off x="996287" y="1255594"/>
            <a:ext cx="8072090" cy="5158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542EFB1B-F85E-A54B-880E-799777AB956F}"/>
              </a:ext>
            </a:extLst>
          </p:cNvPr>
          <p:cNvSpPr txBox="1">
            <a:spLocks/>
          </p:cNvSpPr>
          <p:nvPr/>
        </p:nvSpPr>
        <p:spPr>
          <a:xfrm>
            <a:off x="95250" y="66405"/>
            <a:ext cx="3926243" cy="92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Clase 9</a:t>
            </a:r>
            <a:endParaRPr kumimoji="0" lang="es-C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Daniela Luna\Desktop\Pablo\Z- Editando\Pag.61.jpg"/>
          <p:cNvPicPr>
            <a:picLocks noChangeAspect="1" noChangeArrowheads="1"/>
          </p:cNvPicPr>
          <p:nvPr/>
        </p:nvPicPr>
        <p:blipFill>
          <a:blip r:embed="rId2"/>
          <a:srcRect l="5854" t="81486" r="7686" b="2771"/>
          <a:stretch>
            <a:fillRect/>
          </a:stretch>
        </p:blipFill>
        <p:spPr bwMode="auto">
          <a:xfrm>
            <a:off x="3359623" y="228676"/>
            <a:ext cx="6375976" cy="1530383"/>
          </a:xfrm>
          <a:prstGeom prst="rect">
            <a:avLst/>
          </a:prstGeom>
          <a:noFill/>
        </p:spPr>
      </p:pic>
      <p:pic>
        <p:nvPicPr>
          <p:cNvPr id="5" name="Picture 2" descr="C:\Users\Daniela Luna\Desktop\Pablo\Z- Editando\Pag.6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 l="14023" t="4388" r="13217" b="73907"/>
          <a:stretch>
            <a:fillRect/>
          </a:stretch>
        </p:blipFill>
        <p:spPr bwMode="auto">
          <a:xfrm>
            <a:off x="4845660" y="1854595"/>
            <a:ext cx="5033044" cy="2157847"/>
          </a:xfrm>
          <a:prstGeom prst="rect">
            <a:avLst/>
          </a:prstGeom>
          <a:noFill/>
        </p:spPr>
      </p:pic>
      <p:pic>
        <p:nvPicPr>
          <p:cNvPr id="6" name="Picture 2" descr="C:\Users\Daniela Luna\Desktop\Pablo\Z- Editando\Pag.6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23" t="26377" r="13217" b="54542"/>
          <a:stretch>
            <a:fillRect/>
          </a:stretch>
        </p:blipFill>
        <p:spPr bwMode="auto">
          <a:xfrm>
            <a:off x="4021492" y="4469534"/>
            <a:ext cx="5744683" cy="1985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50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a Luna\Desktop\Pablo\Z- Editando\Pag.61.jpg"/>
          <p:cNvPicPr>
            <a:picLocks noChangeAspect="1" noChangeArrowheads="1"/>
          </p:cNvPicPr>
          <p:nvPr/>
        </p:nvPicPr>
        <p:blipFill>
          <a:blip r:embed="rId2"/>
          <a:srcRect l="14074" t="45035" r="11339" b="20092"/>
          <a:stretch>
            <a:fillRect/>
          </a:stretch>
        </p:blipFill>
        <p:spPr bwMode="auto">
          <a:xfrm>
            <a:off x="461089" y="859810"/>
            <a:ext cx="8547475" cy="5268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a Luna\Desktop\Pablo\Z- Escaner\Pag.368.jpg"/>
          <p:cNvPicPr>
            <a:picLocks noChangeAspect="1" noChangeArrowheads="1"/>
          </p:cNvPicPr>
          <p:nvPr/>
        </p:nvPicPr>
        <p:blipFill>
          <a:blip r:embed="rId2"/>
          <a:srcRect l="10822" t="6615" r="5208" b="88042"/>
          <a:stretch>
            <a:fillRect/>
          </a:stretch>
        </p:blipFill>
        <p:spPr bwMode="auto">
          <a:xfrm>
            <a:off x="736978" y="313898"/>
            <a:ext cx="8253659" cy="682389"/>
          </a:xfrm>
          <a:prstGeom prst="rect">
            <a:avLst/>
          </a:prstGeom>
          <a:noFill/>
        </p:spPr>
      </p:pic>
      <p:pic>
        <p:nvPicPr>
          <p:cNvPr id="3" name="Picture 2" descr="C:\Users\Daniela Luna\Desktop\Pablo\Z- Escaner\Pag.368.jpg"/>
          <p:cNvPicPr>
            <a:picLocks noChangeAspect="1" noChangeArrowheads="1"/>
          </p:cNvPicPr>
          <p:nvPr/>
        </p:nvPicPr>
        <p:blipFill>
          <a:blip r:embed="rId2"/>
          <a:srcRect l="10822" t="21583" r="5208" b="38729"/>
          <a:stretch>
            <a:fillRect/>
          </a:stretch>
        </p:blipFill>
        <p:spPr bwMode="auto">
          <a:xfrm>
            <a:off x="746515" y="1269242"/>
            <a:ext cx="8244122" cy="5063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a Luna\Desktop\Pablo\Z- Escaner\Pag.368.jpg"/>
          <p:cNvPicPr>
            <a:picLocks noChangeAspect="1" noChangeArrowheads="1"/>
          </p:cNvPicPr>
          <p:nvPr/>
        </p:nvPicPr>
        <p:blipFill>
          <a:blip r:embed="rId2"/>
          <a:srcRect l="10822" t="60550" r="5208" b="9684"/>
          <a:stretch>
            <a:fillRect/>
          </a:stretch>
        </p:blipFill>
        <p:spPr bwMode="auto">
          <a:xfrm>
            <a:off x="477671" y="1692321"/>
            <a:ext cx="9095944" cy="4189863"/>
          </a:xfrm>
          <a:prstGeom prst="rect">
            <a:avLst/>
          </a:prstGeom>
          <a:noFill/>
        </p:spPr>
      </p:pic>
      <p:pic>
        <p:nvPicPr>
          <p:cNvPr id="3" name="Picture 2" descr="C:\Users\Daniela Luna\Desktop\Pablo\Z- Escaner\Pag.368.jpg"/>
          <p:cNvPicPr>
            <a:picLocks noChangeAspect="1" noChangeArrowheads="1"/>
          </p:cNvPicPr>
          <p:nvPr/>
        </p:nvPicPr>
        <p:blipFill>
          <a:blip r:embed="rId2"/>
          <a:srcRect l="10822" t="6615" r="5208" b="88042"/>
          <a:stretch>
            <a:fillRect/>
          </a:stretch>
        </p:blipFill>
        <p:spPr bwMode="auto">
          <a:xfrm>
            <a:off x="736978" y="313898"/>
            <a:ext cx="8253659" cy="682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a Luna\Desktop\Pablo\Z- Escaner\Pag.346.jpg"/>
          <p:cNvPicPr>
            <a:picLocks noChangeAspect="1" noChangeArrowheads="1"/>
          </p:cNvPicPr>
          <p:nvPr/>
        </p:nvPicPr>
        <p:blipFill>
          <a:blip r:embed="rId2"/>
          <a:srcRect l="11211" t="5725" r="6102" b="88113"/>
          <a:stretch>
            <a:fillRect/>
          </a:stretch>
        </p:blipFill>
        <p:spPr bwMode="auto">
          <a:xfrm>
            <a:off x="1351126" y="327548"/>
            <a:ext cx="6905768" cy="668739"/>
          </a:xfrm>
          <a:prstGeom prst="rect">
            <a:avLst/>
          </a:prstGeom>
          <a:noFill/>
        </p:spPr>
      </p:pic>
      <p:pic>
        <p:nvPicPr>
          <p:cNvPr id="4098" name="Picture 2" descr="C:\Users\Daniela Luna\Desktop\Pablo\Z- Escaner\Pag.347.jpg"/>
          <p:cNvPicPr>
            <a:picLocks noChangeAspect="1" noChangeArrowheads="1"/>
          </p:cNvPicPr>
          <p:nvPr/>
        </p:nvPicPr>
        <p:blipFill>
          <a:blip r:embed="rId3"/>
          <a:srcRect l="8157" t="63251" r="8741" b="6456"/>
          <a:stretch>
            <a:fillRect/>
          </a:stretch>
        </p:blipFill>
        <p:spPr bwMode="auto">
          <a:xfrm>
            <a:off x="341195" y="1419367"/>
            <a:ext cx="9153827" cy="4367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1F533B-CE08-2742-875C-5A4CE6C2C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28" y="89660"/>
            <a:ext cx="6460434" cy="1016000"/>
          </a:xfrm>
        </p:spPr>
        <p:txBody>
          <a:bodyPr>
            <a:normAutofit/>
          </a:bodyPr>
          <a:lstStyle/>
          <a:p>
            <a:pPr algn="l"/>
            <a:r>
              <a:rPr lang="es-C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</a:t>
            </a:r>
            <a:endParaRPr lang="es-C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Daniela Luna\Desktop\Pablo\Z- Escaner\5º - Saber Hacer - Lenguaje y Comunicación (Guía del Profesor) Santillana\Pag.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8982" y="206367"/>
            <a:ext cx="3416596" cy="4330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89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aniela Luna\Desktop\Pablo\Z- Editando\Pag.51.jpg"/>
          <p:cNvPicPr>
            <a:picLocks noChangeAspect="1" noChangeArrowheads="1"/>
          </p:cNvPicPr>
          <p:nvPr/>
        </p:nvPicPr>
        <p:blipFill>
          <a:blip r:embed="rId2"/>
          <a:srcRect l="5602" t="81284" r="8058" b="2646"/>
          <a:stretch>
            <a:fillRect/>
          </a:stretch>
        </p:blipFill>
        <p:spPr bwMode="auto">
          <a:xfrm>
            <a:off x="725606" y="26157"/>
            <a:ext cx="8230060" cy="2034654"/>
          </a:xfrm>
          <a:prstGeom prst="rect">
            <a:avLst/>
          </a:prstGeom>
          <a:noFill/>
        </p:spPr>
      </p:pic>
      <p:pic>
        <p:nvPicPr>
          <p:cNvPr id="1027" name="Picture 3" descr="C:\Users\Daniela Luna\Desktop\Pablo\Z- Editando\Pag.51.jpg"/>
          <p:cNvPicPr>
            <a:picLocks noChangeAspect="1" noChangeArrowheads="1"/>
          </p:cNvPicPr>
          <p:nvPr/>
        </p:nvPicPr>
        <p:blipFill>
          <a:blip r:embed="rId2"/>
          <a:srcRect l="5602" t="5049" r="11211" b="19547"/>
          <a:stretch>
            <a:fillRect/>
          </a:stretch>
        </p:blipFill>
        <p:spPr bwMode="auto">
          <a:xfrm>
            <a:off x="1214648" y="1146412"/>
            <a:ext cx="4681185" cy="5635979"/>
          </a:xfrm>
          <a:prstGeom prst="rect">
            <a:avLst/>
          </a:prstGeom>
          <a:noFill/>
        </p:spPr>
      </p:pic>
      <p:pic>
        <p:nvPicPr>
          <p:cNvPr id="6" name="Picture 3" descr="C:\Users\Daniela Luna\Desktop\Pablo\Z- Editando\Pag.51.jpg"/>
          <p:cNvPicPr>
            <a:picLocks noChangeAspect="1" noChangeArrowheads="1"/>
          </p:cNvPicPr>
          <p:nvPr/>
        </p:nvPicPr>
        <p:blipFill>
          <a:blip r:embed="rId2"/>
          <a:srcRect l="64738" t="34599" r="14162" b="48055"/>
          <a:stretch>
            <a:fillRect/>
          </a:stretch>
        </p:blipFill>
        <p:spPr bwMode="auto">
          <a:xfrm>
            <a:off x="5895833" y="2579428"/>
            <a:ext cx="2784143" cy="3040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a Luna\Desktop\Pablo\Z- Editando\Pag.52.jpg"/>
          <p:cNvPicPr>
            <a:picLocks noChangeAspect="1" noChangeArrowheads="1"/>
          </p:cNvPicPr>
          <p:nvPr/>
        </p:nvPicPr>
        <p:blipFill>
          <a:blip r:embed="rId2"/>
          <a:srcRect l="9379" t="81831" r="3716" b="2956"/>
          <a:stretch>
            <a:fillRect/>
          </a:stretch>
        </p:blipFill>
        <p:spPr bwMode="auto">
          <a:xfrm>
            <a:off x="916672" y="40941"/>
            <a:ext cx="8060757" cy="1856095"/>
          </a:xfrm>
          <a:prstGeom prst="rect">
            <a:avLst/>
          </a:prstGeom>
          <a:noFill/>
        </p:spPr>
      </p:pic>
      <p:pic>
        <p:nvPicPr>
          <p:cNvPr id="3" name="Picture 2" descr="C:\Users\Daniela Luna\Desktop\Pablo\Z- Editando\Pag.52.jpg"/>
          <p:cNvPicPr>
            <a:picLocks noChangeAspect="1" noChangeArrowheads="1"/>
          </p:cNvPicPr>
          <p:nvPr/>
        </p:nvPicPr>
        <p:blipFill>
          <a:blip r:embed="rId2"/>
          <a:srcRect l="13802" t="3591" r="3716" b="19292"/>
          <a:stretch>
            <a:fillRect/>
          </a:stretch>
        </p:blipFill>
        <p:spPr bwMode="auto">
          <a:xfrm>
            <a:off x="4804012" y="1189624"/>
            <a:ext cx="4326148" cy="5320357"/>
          </a:xfrm>
          <a:prstGeom prst="rect">
            <a:avLst/>
          </a:prstGeom>
          <a:noFill/>
        </p:spPr>
      </p:pic>
      <p:pic>
        <p:nvPicPr>
          <p:cNvPr id="4" name="Picture 2" descr="C:\Users\Daniela Luna\Desktop\Pablo\Z- Editando\Pag.52.jpg"/>
          <p:cNvPicPr>
            <a:picLocks noChangeAspect="1" noChangeArrowheads="1"/>
          </p:cNvPicPr>
          <p:nvPr/>
        </p:nvPicPr>
        <p:blipFill>
          <a:blip r:embed="rId2"/>
          <a:srcRect l="14800" t="18757" r="64123" b="67791"/>
          <a:stretch>
            <a:fillRect/>
          </a:stretch>
        </p:blipFill>
        <p:spPr bwMode="auto">
          <a:xfrm>
            <a:off x="1337481" y="2088107"/>
            <a:ext cx="3002508" cy="2520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a Luna\Desktop\Pablo\Z- Editando\Pag.53.jpg"/>
          <p:cNvPicPr>
            <a:picLocks noChangeAspect="1" noChangeArrowheads="1"/>
          </p:cNvPicPr>
          <p:nvPr/>
        </p:nvPicPr>
        <p:blipFill>
          <a:blip r:embed="rId2"/>
          <a:srcRect l="5804" t="81458" r="7683" b="2614"/>
          <a:stretch>
            <a:fillRect/>
          </a:stretch>
        </p:blipFill>
        <p:spPr bwMode="auto">
          <a:xfrm>
            <a:off x="821143" y="27291"/>
            <a:ext cx="8188305" cy="1992574"/>
          </a:xfrm>
          <a:prstGeom prst="rect">
            <a:avLst/>
          </a:prstGeom>
          <a:noFill/>
        </p:spPr>
      </p:pic>
      <p:pic>
        <p:nvPicPr>
          <p:cNvPr id="3074" name="Picture 2" descr="C:\Users\Daniela Luna\Desktop\Pablo\Z- Editando\Pag.53.jpg"/>
          <p:cNvPicPr>
            <a:picLocks noChangeAspect="1" noChangeArrowheads="1"/>
          </p:cNvPicPr>
          <p:nvPr/>
        </p:nvPicPr>
        <p:blipFill>
          <a:blip r:embed="rId2"/>
          <a:srcRect l="12438" t="5408" r="13764" b="61587"/>
          <a:stretch>
            <a:fillRect/>
          </a:stretch>
        </p:blipFill>
        <p:spPr bwMode="auto">
          <a:xfrm>
            <a:off x="1025859" y="2129050"/>
            <a:ext cx="7665629" cy="453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a Luna\Desktop\Pablo\Z- Editando\Pag.53.jpg"/>
          <p:cNvPicPr>
            <a:picLocks noChangeAspect="1" noChangeArrowheads="1"/>
          </p:cNvPicPr>
          <p:nvPr/>
        </p:nvPicPr>
        <p:blipFill>
          <a:blip r:embed="rId2"/>
          <a:srcRect l="8596" t="37994" r="10028" b="19762"/>
          <a:stretch>
            <a:fillRect/>
          </a:stretch>
        </p:blipFill>
        <p:spPr bwMode="auto">
          <a:xfrm>
            <a:off x="523974" y="723331"/>
            <a:ext cx="8374369" cy="5745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a Luna\Desktop\Pablo\Z- Editando\Pag.54.jpg"/>
          <p:cNvPicPr>
            <a:picLocks noChangeAspect="1" noChangeArrowheads="1"/>
          </p:cNvPicPr>
          <p:nvPr/>
        </p:nvPicPr>
        <p:blipFill>
          <a:blip r:embed="rId2"/>
          <a:srcRect l="9500" t="81515" r="3935" b="162"/>
          <a:stretch>
            <a:fillRect/>
          </a:stretch>
        </p:blipFill>
        <p:spPr bwMode="auto">
          <a:xfrm>
            <a:off x="875727" y="203579"/>
            <a:ext cx="7913428" cy="2213876"/>
          </a:xfrm>
          <a:prstGeom prst="rect">
            <a:avLst/>
          </a:prstGeom>
          <a:noFill/>
        </p:spPr>
      </p:pic>
      <p:pic>
        <p:nvPicPr>
          <p:cNvPr id="4098" name="Picture 2" descr="C:\Users\Daniela Luna\Desktop\Pablo\Z- Editando\Pag.54.jpg"/>
          <p:cNvPicPr>
            <a:picLocks noChangeAspect="1" noChangeArrowheads="1"/>
          </p:cNvPicPr>
          <p:nvPr/>
        </p:nvPicPr>
        <p:blipFill>
          <a:blip r:embed="rId2"/>
          <a:srcRect l="9500" t="9038" r="3935" b="71186"/>
          <a:stretch>
            <a:fillRect/>
          </a:stretch>
        </p:blipFill>
        <p:spPr bwMode="auto">
          <a:xfrm>
            <a:off x="423077" y="2238236"/>
            <a:ext cx="8994604" cy="2715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ela Luna\Desktop\Pablo\Z- Editando\Pag.54.jpg"/>
          <p:cNvPicPr>
            <a:picLocks noChangeAspect="1" noChangeArrowheads="1"/>
          </p:cNvPicPr>
          <p:nvPr/>
        </p:nvPicPr>
        <p:blipFill>
          <a:blip r:embed="rId2"/>
          <a:srcRect l="12416" t="28601" r="5777" b="20071"/>
          <a:stretch>
            <a:fillRect/>
          </a:stretch>
        </p:blipFill>
        <p:spPr bwMode="auto">
          <a:xfrm>
            <a:off x="1214651" y="327542"/>
            <a:ext cx="7274256" cy="6032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a Luna\Desktop\Pablo\Z- Editando\Pag.55.jpg"/>
          <p:cNvPicPr>
            <a:picLocks noChangeAspect="1" noChangeArrowheads="1"/>
          </p:cNvPicPr>
          <p:nvPr/>
        </p:nvPicPr>
        <p:blipFill>
          <a:blip r:embed="rId2"/>
          <a:srcRect l="4573" t="81276" r="6958" b="2816"/>
          <a:stretch>
            <a:fillRect/>
          </a:stretch>
        </p:blipFill>
        <p:spPr bwMode="auto">
          <a:xfrm>
            <a:off x="766551" y="19334"/>
            <a:ext cx="8295565" cy="1836762"/>
          </a:xfrm>
          <a:prstGeom prst="rect">
            <a:avLst/>
          </a:prstGeom>
          <a:noFill/>
        </p:spPr>
      </p:pic>
      <p:pic>
        <p:nvPicPr>
          <p:cNvPr id="5122" name="Picture 2" descr="C:\Users\Daniela Luna\Desktop\Pablo\Z- Editando\Pag.55.jpg"/>
          <p:cNvPicPr>
            <a:picLocks noChangeAspect="1" noChangeArrowheads="1"/>
          </p:cNvPicPr>
          <p:nvPr/>
        </p:nvPicPr>
        <p:blipFill>
          <a:blip r:embed="rId2"/>
          <a:srcRect l="11244" t="5435" r="11019" b="59996"/>
          <a:stretch>
            <a:fillRect/>
          </a:stretch>
        </p:blipFill>
        <p:spPr bwMode="auto">
          <a:xfrm>
            <a:off x="834790" y="1869744"/>
            <a:ext cx="8295565" cy="4921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5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Educación Básica - Horizontal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2" id="{C6C6EC7B-47A6-6B49-83E4-7C18E9D7FBBE}" vid="{E7D21742-DC0A-1C47-AF07-33DFFB7314C2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2" id="{C6C6EC7B-47A6-6B49-83E4-7C18E9D7FBBE}" vid="{095DB8BF-0936-B54E-8054-230E3A4E5AEC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2" id="{C6C6EC7B-47A6-6B49-83E4-7C18E9D7FBBE}" vid="{5F612313-6A11-3F41-9651-348765BEE8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Educación Básica - Horizontal</Template>
  <TotalTime>183</TotalTime>
  <Words>15</Words>
  <Application>Microsoft Macintosh PowerPoint</Application>
  <PresentationFormat>A4 (210 x 297 mm)</PresentationFormat>
  <Paragraphs>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PPT Educación Básica - Horizontal</vt:lpstr>
      <vt:lpstr>Diseño personalizado</vt:lpstr>
      <vt:lpstr>3_Diseño personalizado</vt:lpstr>
      <vt:lpstr>SOLUCIONARIO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FUENTE: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SOLUCIONARIO</dc:title>
  <dc:creator>Daniela Luna</dc:creator>
  <cp:lastModifiedBy>Daniela Luna</cp:lastModifiedBy>
  <cp:revision>56</cp:revision>
  <dcterms:created xsi:type="dcterms:W3CDTF">2020-03-29T18:05:50Z</dcterms:created>
  <dcterms:modified xsi:type="dcterms:W3CDTF">2020-03-30T00:17:58Z</dcterms:modified>
</cp:coreProperties>
</file>