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723" r:id="rId2"/>
    <p:sldMasterId id="2147483710" r:id="rId3"/>
  </p:sldMasterIdLst>
  <p:sldIdLst>
    <p:sldId id="256" r:id="rId4"/>
    <p:sldId id="257" r:id="rId5"/>
    <p:sldId id="258" r:id="rId6"/>
    <p:sldId id="262" r:id="rId7"/>
  </p:sldIdLst>
  <p:sldSz cx="9906000" cy="6858000" type="A4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E3D2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020"/>
    <p:restoredTop sz="94674"/>
  </p:normalViewPr>
  <p:slideViewPr>
    <p:cSldViewPr snapToGrid="0" snapToObjects="1">
      <p:cViewPr varScale="1">
        <p:scale>
          <a:sx n="108" d="100"/>
          <a:sy n="108" d="100"/>
        </p:scale>
        <p:origin x="1400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tableStyles" Target="tableStyles.xml"/><Relationship Id="rId5" Type="http://schemas.openxmlformats.org/officeDocument/2006/relationships/slide" Target="slides/slide2.xml"/><Relationship Id="rId10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6460434" cy="2387600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" y="2768808"/>
            <a:ext cx="6460434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0935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1367A-BA69-2E45-8EFB-495A67487531}" type="datetimeFigureOut">
              <a:rPr lang="es-CL" smtClean="0"/>
              <a:t>30-03-20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09988" y="6356352"/>
            <a:ext cx="3583056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A5630-BB53-4C40-8F31-30C43906DE4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2976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1039" y="365127"/>
            <a:ext cx="8308958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1367A-BA69-2E45-8EFB-495A67487531}" type="datetimeFigureOut">
              <a:rPr lang="es-CL" smtClean="0"/>
              <a:t>30-03-20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09988" y="6356352"/>
            <a:ext cx="3583056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A5630-BB53-4C40-8F31-30C43906DE4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176531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3" y="365125"/>
            <a:ext cx="1872138" cy="5811838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1367A-BA69-2E45-8EFB-495A67487531}" type="datetimeFigureOut">
              <a:rPr lang="es-CL" smtClean="0"/>
              <a:t>30-03-20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09988" y="6356352"/>
            <a:ext cx="3583056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A5630-BB53-4C40-8F31-30C43906DE4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123470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68B40B7-DBAB-D546-8266-A7A61D3991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B45750D-A13F-E44C-929F-BFD722BEBE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50FAA47-6C95-B54F-80B8-C826EDC9F0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21556-86E8-1C49-8DBE-8BBE10666C63}" type="datetimeFigureOut">
              <a:rPr lang="es-CL" smtClean="0"/>
              <a:t>30-03-20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F748017-C239-5341-BBA2-313AD2622A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36556C5-8D3D-BA46-923A-F62ECCD421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4ED8A-DB83-1D4C-A8EE-CFA43573EFB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66204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Encabezado de sección"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5628" y="211756"/>
            <a:ext cx="4484176" cy="2733575"/>
          </a:xfrm>
          <a:prstGeom prst="rect">
            <a:avLst/>
          </a:prstGeom>
        </p:spPr>
        <p:txBody>
          <a:bodyPr anchor="b">
            <a:noAutofit/>
          </a:bodyPr>
          <a:lstStyle>
            <a:lvl1pPr algn="ctr">
              <a:defRPr sz="4500" b="0"/>
            </a:lvl1pPr>
          </a:lstStyle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35628" y="2945331"/>
            <a:ext cx="4484175" cy="3144321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dirty="0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2534" y="6129341"/>
            <a:ext cx="2044517" cy="365125"/>
          </a:xfrm>
        </p:spPr>
        <p:txBody>
          <a:bodyPr/>
          <a:lstStyle/>
          <a:p>
            <a:fld id="{EF61367A-BA69-2E45-8EFB-495A67487531}" type="datetimeFigureOut">
              <a:rPr lang="es-CL" smtClean="0"/>
              <a:t>30-03-20</a:t>
            </a:fld>
            <a:endParaRPr lang="es-C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09988" y="6356352"/>
            <a:ext cx="3583056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12534" y="6534155"/>
            <a:ext cx="1274496" cy="365125"/>
          </a:xfrm>
        </p:spPr>
        <p:txBody>
          <a:bodyPr/>
          <a:lstStyle/>
          <a:p>
            <a:fld id="{9C6A5630-BB53-4C40-8F31-30C43906DE4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649224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9920DF3-3CA4-6448-8750-4CBEC3BF31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CBCA123-6EBF-2B48-B644-52C2D1210F6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195762" cy="4351338"/>
          </a:xfrm>
        </p:spPr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AF7F2A4-C8C3-CF43-A86F-380C1E6703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29200" y="1825625"/>
            <a:ext cx="4195763" cy="4351338"/>
          </a:xfrm>
        </p:spPr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B11ECAA-BF03-C246-BCDB-E55690A7E9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21556-86E8-1C49-8DBE-8BBE10666C63}" type="datetimeFigureOut">
              <a:rPr lang="es-CL" smtClean="0"/>
              <a:t>30-03-20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1F3CF77-3089-AA42-BB85-A79657E542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EF01CC6-260C-C844-92E8-F2D946950F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4ED8A-DB83-1D4C-A8EE-CFA43573EFB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892320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DB719-2F23-0E4A-8295-B1A165FF71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625" y="365125"/>
            <a:ext cx="8355497" cy="1325563"/>
          </a:xfr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18EE139-64EB-6E4B-A0ED-28B375749D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2625" y="1681163"/>
            <a:ext cx="41910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368F4FB-E901-DD46-A048-02C83B9B94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82625" y="2505075"/>
            <a:ext cx="4191000" cy="3684588"/>
          </a:xfrm>
        </p:spPr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F909F0E9-659E-7247-8D9E-9E90334F1D5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6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CL"/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D78D7BBE-1D1D-9E40-91AA-464A948F04D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637" cy="3684588"/>
          </a:xfrm>
        </p:spPr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DFF0FB23-FF10-A84A-ABAE-4FC6229E0B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21556-86E8-1C49-8DBE-8BBE10666C63}" type="datetimeFigureOut">
              <a:rPr lang="es-CL" smtClean="0"/>
              <a:t>30-03-20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2CBA7CB4-946A-9145-ABA0-930E3B1DB9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11EECB7C-D0E9-9541-BA24-B74B956DDB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4ED8A-DB83-1D4C-A8EE-CFA43573EFB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8840413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AF12E6B-774B-B94B-8F43-93D6FC5A16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35B8B024-AFF8-1E44-A4BA-048272230A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21556-86E8-1C49-8DBE-8BBE10666C63}" type="datetimeFigureOut">
              <a:rPr lang="es-CL" smtClean="0"/>
              <a:t>30-03-20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3FA922C7-385F-9944-A98E-403C171221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FC4FB781-CA78-DA4D-8CD4-2339DA9307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4ED8A-DB83-1D4C-A8EE-CFA43573EFB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70944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7FA27CE8-860B-124C-809C-330321D394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21556-86E8-1C49-8DBE-8BBE10666C63}" type="datetimeFigureOut">
              <a:rPr lang="es-CL" smtClean="0"/>
              <a:t>30-03-20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52EC2415-84E7-2742-A00C-A880B33A70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847680D4-2654-3F4A-A5D2-A0FC0F4970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4ED8A-DB83-1D4C-A8EE-CFA43573EFB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574274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F9B4070-8093-FB46-A937-E7B684797F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625" y="457200"/>
            <a:ext cx="3194050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5A3260-A852-0149-B16C-79F525C1C5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11638" y="987425"/>
            <a:ext cx="5014912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ADD681F-3B0E-1148-8844-CEF11AE2FE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2625" y="2057400"/>
            <a:ext cx="319405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5ED02A9-A2B5-BF49-BA03-8AC374D410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21556-86E8-1C49-8DBE-8BBE10666C63}" type="datetimeFigureOut">
              <a:rPr lang="es-CL" smtClean="0"/>
              <a:t>30-03-20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9EED72C-070C-3B4C-9445-68EBEF11D9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BE15F86-C830-B54F-B5BC-1591D0CF42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4ED8A-DB83-1D4C-A8EE-CFA43573EFB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176833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270457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1367A-BA69-2E45-8EFB-495A67487531}" type="datetimeFigureOut">
              <a:rPr lang="es-CL" smtClean="0"/>
              <a:t>30-03-20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09988" y="6356352"/>
            <a:ext cx="3583056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A5630-BB53-4C40-8F31-30C43906DE4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5739172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D2C8D72-E163-C748-A180-1DE5EFB1E2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625" y="457200"/>
            <a:ext cx="3194050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3C4077A1-D75E-BD42-B9DD-5E462B4C988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211638" y="987425"/>
            <a:ext cx="5014912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7F27250-3D79-7B49-9325-62DC46DDCF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2625" y="2057400"/>
            <a:ext cx="319405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8C4A80F-3183-3643-9DF4-D969DCCED8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21556-86E8-1C49-8DBE-8BBE10666C63}" type="datetimeFigureOut">
              <a:rPr lang="es-CL" smtClean="0"/>
              <a:t>30-03-20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1A96142-869F-AB47-9073-73F72FA576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FD8D3D6-490F-8D43-9079-DB62F369D4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4ED8A-DB83-1D4C-A8EE-CFA43573EFB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6462977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39B3866-06B2-FB44-BF3E-26EC0F4D0A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8A453A9-5012-5A46-B557-E18E25EA49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es-ES"/>
              <a:t>Editar los estilos de texto del patrón
Segundo nivel
Tercer nivel
Cuarto nivel
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10D5EBB-ECE5-9C4A-88FB-E69C5CDE07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21556-86E8-1C49-8DBE-8BBE10666C63}" type="datetimeFigureOut">
              <a:rPr lang="es-CL" smtClean="0"/>
              <a:t>30-03-20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4808CEA-BB76-0849-BD17-AA95748A03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08B1365-63D9-A548-BAEC-88096776FE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4ED8A-DB83-1D4C-A8EE-CFA43573EFB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816691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67D060C3-E7F2-B442-8AC9-1B4895B2B0C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089775" y="365125"/>
            <a:ext cx="1957972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127F22B3-C000-604C-A041-699B8E3D57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56337" cy="5811838"/>
          </a:xfrm>
        </p:spPr>
        <p:txBody>
          <a:bodyPr vert="eaVert"/>
          <a:lstStyle/>
          <a:p>
            <a:r>
              <a:rPr lang="es-ES"/>
              <a:t>Editar los estilos de texto del patrón
Segundo nivel
Tercer nivel
Cuarto nivel
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89F09FE-1EB5-414D-AD46-969FEF3C7C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21556-86E8-1C49-8DBE-8BBE10666C63}" type="datetimeFigureOut">
              <a:rPr lang="es-CL" smtClean="0"/>
              <a:t>30-03-20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7A49056-08DB-494B-BC3C-1CDB755A30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61757C7-1F54-8842-BDFB-A920DFEC4E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4ED8A-DB83-1D4C-A8EE-CFA43573EFB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8033497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AE49377-1891-9747-9ADC-38F15DD622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D01FB72-F5C6-0F4A-AE6F-831FB6F64C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8703B4C-D02A-DE4C-9973-7D500A3BAD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87E69-FAFF-A349-BF82-5E62C809216B}" type="datetimeFigureOut">
              <a:rPr lang="es-CL" smtClean="0"/>
              <a:t>30-03-20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58E8FE7-E3A3-1B45-B917-628680E36E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7D3E414-894B-BB48-A58D-45FD03E23B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FEE89-7B0B-3C46-B039-A74282632E9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2300115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Encabezado de sección"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97644" y="211756"/>
            <a:ext cx="4484176" cy="2733575"/>
          </a:xfrm>
          <a:prstGeom prst="rect">
            <a:avLst/>
          </a:prstGeom>
        </p:spPr>
        <p:txBody>
          <a:bodyPr anchor="b">
            <a:noAutofit/>
          </a:bodyPr>
          <a:lstStyle>
            <a:lvl1pPr algn="ctr">
              <a:defRPr sz="4500" b="0"/>
            </a:lvl1pPr>
          </a:lstStyle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644" y="2945331"/>
            <a:ext cx="4484175" cy="3144321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dirty="0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2534" y="6129341"/>
            <a:ext cx="2044517" cy="365125"/>
          </a:xfrm>
        </p:spPr>
        <p:txBody>
          <a:bodyPr/>
          <a:lstStyle/>
          <a:p>
            <a:fld id="{EF61367A-BA69-2E45-8EFB-495A67487531}" type="datetimeFigureOut">
              <a:rPr lang="es-CL" smtClean="0"/>
              <a:t>30-03-20</a:t>
            </a:fld>
            <a:endParaRPr lang="es-C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321742" y="6356352"/>
            <a:ext cx="3371301" cy="365125"/>
          </a:xfrm>
          <a:prstGeom prst="rect">
            <a:avLst/>
          </a:prstGeom>
        </p:spPr>
        <p:txBody>
          <a:bodyPr/>
          <a:lstStyle/>
          <a:p>
            <a:endParaRPr lang="es-C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12534" y="6534155"/>
            <a:ext cx="1274496" cy="365125"/>
          </a:xfrm>
        </p:spPr>
        <p:txBody>
          <a:bodyPr/>
          <a:lstStyle/>
          <a:p>
            <a:fld id="{9C6A5630-BB53-4C40-8F31-30C43906DE4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0925029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748272E-5B49-DD47-83FF-AFD6450CEF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4A119BC-A1B6-4E40-918C-9DE62F134D3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195762" cy="4351338"/>
          </a:xfrm>
        </p:spPr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3DDD05F-B0F0-874E-A962-E71FBDDC56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29200" y="1825625"/>
            <a:ext cx="4195763" cy="4351338"/>
          </a:xfrm>
        </p:spPr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C09D923-06F0-3A40-AAEA-1390D96465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87E69-FAFF-A349-BF82-5E62C809216B}" type="datetimeFigureOut">
              <a:rPr lang="es-CL" smtClean="0"/>
              <a:t>30-03-20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DB20EDD-A66B-0E48-9976-39B3C18B17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E3CC8C7-4A52-BE48-ACAB-33A8C5B871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FEE89-7B0B-3C46-B039-A74282632E9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338406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620F6D6-42A3-AC46-B650-7A0BD00585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626" y="365125"/>
            <a:ext cx="8345872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45806D7-387F-1B4E-8E45-A928BE1BCC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2625" y="1681163"/>
            <a:ext cx="41910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0B9D1F9-209F-0D4C-9C0D-86060FDA9E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82625" y="2505075"/>
            <a:ext cx="4191000" cy="3684588"/>
          </a:xfrm>
        </p:spPr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D2E24B05-34CA-1F49-A0BF-49BD4E2A233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6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s-ES" dirty="0"/>
              <a:t>Editar los estilos de texto del patrón
Segundo nivel
Tercer nivel
Cuarto nivel
Quinto nivel</a:t>
            </a:r>
            <a:endParaRPr lang="es-CL" dirty="0"/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75FAB19-6E7C-3A4C-9293-BDE8D04C3AA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637" cy="3684588"/>
          </a:xfrm>
        </p:spPr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C1ED1D1C-B020-7E48-B201-D8D83F3BB6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87E69-FAFF-A349-BF82-5E62C809216B}" type="datetimeFigureOut">
              <a:rPr lang="es-CL" smtClean="0"/>
              <a:t>30-03-20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39B3E66E-D6E1-1442-93BB-BFFF89E70D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448CBA7-DD96-9142-8624-6A057C5282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FEE89-7B0B-3C46-B039-A74282632E9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7783721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5A54A24-01FD-7A4E-8B3B-678350C9C5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02F22DC7-3E0A-294E-84A6-006C6D1108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87E69-FAFF-A349-BF82-5E62C809216B}" type="datetimeFigureOut">
              <a:rPr lang="es-CL" smtClean="0"/>
              <a:t>30-03-20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2B8C8CD9-796D-1548-9C1B-6DBEF63B57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D075E042-802C-5A48-B06C-90A813D2E4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FEE89-7B0B-3C46-B039-A74282632E9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1544806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6ACCD421-2C1C-5C43-A7FA-0E2044502E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87E69-FAFF-A349-BF82-5E62C809216B}" type="datetimeFigureOut">
              <a:rPr lang="es-CL" smtClean="0"/>
              <a:t>30-03-20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602B5F05-16D3-1148-9724-DBEFFE1365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DDE678AA-2507-9A42-B9AD-C409A9C175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FEE89-7B0B-3C46-B039-A74282632E9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8628015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D239B78-96E6-764A-ACEC-DA036E2BF8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625" y="457200"/>
            <a:ext cx="3194050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B1B2296-ED5E-9F4E-B7A9-089F9319D6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11638" y="987425"/>
            <a:ext cx="5014912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8239D9D-F5EB-034F-A00D-0CBA66D535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2625" y="2057400"/>
            <a:ext cx="319405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36F1531-1277-9F43-93D6-6A10FB2E54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87E69-FAFF-A349-BF82-5E62C809216B}" type="datetimeFigureOut">
              <a:rPr lang="es-CL" smtClean="0"/>
              <a:t>30-03-20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ADF0427-5AB6-F541-85E7-9053D48BB8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065C169-613A-724A-91AF-99A0D2523E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FEE89-7B0B-3C46-B039-A74282632E9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21399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5628" y="211756"/>
            <a:ext cx="4484176" cy="2733575"/>
          </a:xfrm>
          <a:prstGeom prst="rect">
            <a:avLst/>
          </a:prstGeom>
        </p:spPr>
        <p:txBody>
          <a:bodyPr anchor="b">
            <a:noAutofit/>
          </a:bodyPr>
          <a:lstStyle>
            <a:lvl1pPr algn="ctr">
              <a:defRPr sz="45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35628" y="2945331"/>
            <a:ext cx="4484175" cy="3144321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2534" y="6129341"/>
            <a:ext cx="2044517" cy="365125"/>
          </a:xfrm>
        </p:spPr>
        <p:txBody>
          <a:bodyPr/>
          <a:lstStyle/>
          <a:p>
            <a:fld id="{EF61367A-BA69-2E45-8EFB-495A67487531}" type="datetimeFigureOut">
              <a:rPr lang="es-CL" smtClean="0"/>
              <a:t>30-03-20</a:t>
            </a:fld>
            <a:endParaRPr lang="es-C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09988" y="6356352"/>
            <a:ext cx="3583056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12534" y="6534155"/>
            <a:ext cx="1274496" cy="365125"/>
          </a:xfrm>
        </p:spPr>
        <p:txBody>
          <a:bodyPr/>
          <a:lstStyle/>
          <a:p>
            <a:fld id="{9C6A5630-BB53-4C40-8F31-30C43906DE4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3093898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FF370A4-19FD-E44F-B888-A48A32AC88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625" y="457200"/>
            <a:ext cx="3194050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8B431AC8-4E98-6745-A214-05E5AD90FD0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211638" y="987425"/>
            <a:ext cx="5014912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1F9DB71-1365-AA45-AA62-E3E510EE2F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2625" y="2057400"/>
            <a:ext cx="319405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744F2F3-1E8F-8141-8FA1-C1D679B689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87E69-FAFF-A349-BF82-5E62C809216B}" type="datetimeFigureOut">
              <a:rPr lang="es-CL" smtClean="0"/>
              <a:t>30-03-20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6E899EB-1A45-DC41-9539-5A2A68E42E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0E603A6-149A-AA49-BB85-E119D02EC1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FEE89-7B0B-3C46-B039-A74282632E9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9167359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E4BB061-FE7A-C442-A541-149D2B31CA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4BFEB6F-FEE6-9D4F-8370-CB6BAC2B9E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es-ES"/>
              <a:t>Editar los estilos de texto del patrón
Segundo nivel
Tercer nivel
Cuarto nivel
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CDA726E-DD72-A54C-9DA8-27140BCCDE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87E69-FAFF-A349-BF82-5E62C809216B}" type="datetimeFigureOut">
              <a:rPr lang="es-CL" smtClean="0"/>
              <a:t>30-03-20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9E3CEC9-E09C-C545-AD0A-733F9555EE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FEE291F-111E-3A4E-8D95-AAE37DF561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FEE89-7B0B-3C46-B039-A74282632E9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6874763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A7FEC626-4E53-6945-99B3-7661C0A7E9C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089775" y="365125"/>
            <a:ext cx="1948347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FBD0402D-118A-844F-9109-8F8A0729AB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56337" cy="5811838"/>
          </a:xfrm>
        </p:spPr>
        <p:txBody>
          <a:bodyPr vert="eaVert"/>
          <a:lstStyle/>
          <a:p>
            <a:r>
              <a:rPr lang="es-ES"/>
              <a:t>Editar los estilos de texto del patrón
Segundo nivel
Tercer nivel
Cuarto nivel
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ABA2BE7-9604-A549-AF8D-6F4C37B1B7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87E69-FAFF-A349-BF82-5E62C809216B}" type="datetimeFigureOut">
              <a:rPr lang="es-CL" smtClean="0"/>
              <a:t>30-03-20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6D27819-A82A-8D44-9A62-7FE42FE3DC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A5CB40A-1878-B044-A46C-EECE02F337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FEE89-7B0B-3C46-B039-A74282632E9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5607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289707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1367A-BA69-2E45-8EFB-495A67487531}" type="datetimeFigureOut">
              <a:rPr lang="es-CL" smtClean="0"/>
              <a:t>30-03-20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09988" y="6356352"/>
            <a:ext cx="3583056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A5630-BB53-4C40-8F31-30C43906DE4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147491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288417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1367A-BA69-2E45-8EFB-495A67487531}" type="datetimeFigureOut">
              <a:rPr lang="es-CL" smtClean="0"/>
              <a:t>30-03-20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109988" y="6356352"/>
            <a:ext cx="3583056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A5630-BB53-4C40-8F31-30C43906DE4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558116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1039" y="365127"/>
            <a:ext cx="8280082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1367A-BA69-2E45-8EFB-495A67487531}" type="datetimeFigureOut">
              <a:rPr lang="es-CL" smtClean="0"/>
              <a:t>30-03-20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109988" y="6356352"/>
            <a:ext cx="3583056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A5630-BB53-4C40-8F31-30C43906DE4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380600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co con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1367A-BA69-2E45-8EFB-495A67487531}" type="datetimeFigureOut">
              <a:rPr lang="es-CL" smtClean="0"/>
              <a:t>30-03-20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109988" y="6356352"/>
            <a:ext cx="3583056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A5630-BB53-4C40-8F31-30C43906DE4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40254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co marca de agua">
    <p:bg>
      <p:bgPr>
        <a:blipFill dpi="0" rotWithShape="1">
          <a:blip r:embed="rId2">
            <a:alphaModFix amt="50000"/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8E3DDBF3-012D-964C-8F98-9A6B8F33BD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1367A-BA69-2E45-8EFB-495A67487531}" type="datetimeFigureOut">
              <a:rPr lang="es-CL" smtClean="0"/>
              <a:t>30-03-20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405F4768-3EAA-C843-AAB5-EF1AFF59D8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09988" y="6356352"/>
            <a:ext cx="3583056" cy="365125"/>
          </a:xfrm>
          <a:prstGeom prst="rect">
            <a:avLst/>
          </a:prstGeom>
        </p:spPr>
        <p:txBody>
          <a:bodyPr/>
          <a:lstStyle/>
          <a:p>
            <a:endParaRPr lang="es-CL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0BBE28BA-C840-D84B-96BA-970523DEDD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A5630-BB53-4C40-8F31-30C43906DE4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110954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1367A-BA69-2E45-8EFB-495A67487531}" type="datetimeFigureOut">
              <a:rPr lang="es-CL" smtClean="0"/>
              <a:t>30-03-20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09988" y="6356352"/>
            <a:ext cx="3583056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A5630-BB53-4C40-8F31-30C43906DE4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517530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image" Target="../media/image5.jpeg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image" Target="../media/image7.jpeg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theme" Target="../theme/theme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680617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61367A-BA69-2E45-8EFB-495A67487531}" type="datetimeFigureOut">
              <a:rPr lang="es-CL" smtClean="0"/>
              <a:t>30-03-20</a:t>
            </a:fld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50467" y="6356352"/>
            <a:ext cx="12744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6A5630-BB53-4C40-8F31-30C43906DE49}" type="slidenum">
              <a:rPr lang="es-CL" smtClean="0"/>
              <a:t>‹Nº›</a:t>
            </a:fld>
            <a:endParaRPr lang="es-CL"/>
          </a:p>
        </p:txBody>
      </p:sp>
      <p:sp>
        <p:nvSpPr>
          <p:cNvPr id="7" name="Marcador de título 6">
            <a:extLst>
              <a:ext uri="{FF2B5EF4-FFF2-40B4-BE49-F238E27FC236}">
                <a16:creationId xmlns:a16="http://schemas.microsoft.com/office/drawing/2014/main" id="{91144737-02DC-7C40-9386-504D683A4B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38" y="365125"/>
            <a:ext cx="8260831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12146CCE-5934-CD42-B568-0FD2298B033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281363" y="6356350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35348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72" r:id="rId8"/>
    <p:sldLayoutId id="2147483668" r:id="rId9"/>
    <p:sldLayoutId id="2147483669" r:id="rId10"/>
    <p:sldLayoutId id="2147483670" r:id="rId11"/>
    <p:sldLayoutId id="2147483671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505641D6-3859-F340-AE98-FBB28D9A68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38" y="365125"/>
            <a:ext cx="831858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A3AC580-0388-5F46-87AB-48C4D1D18D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es-ES"/>
              <a:t>Editar los estilos de texto del patrón
Segundo nivel
Tercer nivel
Cuarto nivel
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03AFDAE-D89A-AE4B-82DD-DB3DE9B4441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81038" y="6356350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321556-86E8-1C49-8DBE-8BBE10666C63}" type="datetimeFigureOut">
              <a:rPr lang="es-CL" smtClean="0"/>
              <a:t>30-03-20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FF704E-4F33-F340-8D61-D79B0A2F28C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281363" y="6356350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2ACDC48-A938-2C4B-B8AA-129A391B5E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996113" y="6356350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A4ED8A-DB83-1D4C-A8EE-CFA43573EFB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048351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  <p:sldLayoutId id="2147483735" r:id="rId2"/>
    <p:sldLayoutId id="2147483727" r:id="rId3"/>
    <p:sldLayoutId id="2147483728" r:id="rId4"/>
    <p:sldLayoutId id="2147483729" r:id="rId5"/>
    <p:sldLayoutId id="2147483730" r:id="rId6"/>
    <p:sldLayoutId id="2147483731" r:id="rId7"/>
    <p:sldLayoutId id="2147483732" r:id="rId8"/>
    <p:sldLayoutId id="2147483733" r:id="rId9"/>
    <p:sldLayoutId id="2147483734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CC34166D-2563-5F4E-9247-1698915A79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39" y="365125"/>
            <a:ext cx="8328208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C695835-0A4C-854B-B7C5-1BFD2E9FB6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es-ES"/>
              <a:t>Editar los estilos de texto del patrón
Segundo nivel
Tercer nivel
Cuarto nivel
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9E6829F-7026-AB43-B30D-6E83BA0DAAE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81038" y="6356350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E87E69-FAFF-A349-BF82-5E62C809216B}" type="datetimeFigureOut">
              <a:rPr lang="es-CL" smtClean="0"/>
              <a:t>30-03-20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4CE1C85-A77C-D444-9B22-CCB40B039D0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281363" y="6356350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6CC0730-461B-3449-893D-E91ADB8233C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996113" y="6356350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FFEE89-7B0B-3C46-B039-A74282632E9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46827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22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FUNuJZCWH78" TargetMode="External"/><Relationship Id="rId2" Type="http://schemas.openxmlformats.org/officeDocument/2006/relationships/hyperlink" Target="https://www.youtube.com/watch?v=WyFOc8oi0iQ" TargetMode="Externa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B1F533B-CE08-2742-875C-5A4CE6C2C15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/>
              <a:t>Clase</a:t>
            </a:r>
            <a:br>
              <a:rPr lang="es-CL" dirty="0"/>
            </a:br>
            <a:r>
              <a:rPr lang="es-CL" dirty="0"/>
              <a:t>Música </a:t>
            </a:r>
            <a:br>
              <a:rPr lang="es-CL" dirty="0"/>
            </a:br>
            <a:r>
              <a:rPr lang="es-CL" dirty="0"/>
              <a:t>5°to básico 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42EFB1B-F85E-A54B-880E-799777AB956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dirty="0"/>
              <a:t>Profesor:  Luis Osorio </a:t>
            </a:r>
          </a:p>
        </p:txBody>
      </p:sp>
    </p:spTree>
    <p:extLst>
      <p:ext uri="{BB962C8B-B14F-4D97-AF65-F5344CB8AC3E}">
        <p14:creationId xmlns:p14="http://schemas.microsoft.com/office/powerpoint/2010/main" val="33489609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084" y="1653110"/>
            <a:ext cx="9312410" cy="52382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65858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84742" y="1107816"/>
            <a:ext cx="8989764" cy="5056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2948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183B397-C245-0546-BA64-E1EAE9F176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L" dirty="0"/>
              <a:t>Link que pueden  ayudar para la construcción de la zampoña:</a:t>
            </a:r>
            <a:br>
              <a:rPr lang="es-CL" dirty="0"/>
            </a:br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B714EE5-638E-2346-B19F-6C8B3B702D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>
                <a:hlinkClick r:id="rId2"/>
              </a:rPr>
              <a:t>https://www.youtube.com/watch?v=WyFOc8oi0iQ</a:t>
            </a:r>
            <a:endParaRPr lang="es-CL" dirty="0"/>
          </a:p>
          <a:p>
            <a:r>
              <a:rPr lang="es-CL" dirty="0">
                <a:hlinkClick r:id="rId3"/>
              </a:rPr>
              <a:t>https://www.youtube.com/watch?v=FUNuJZCWH78</a:t>
            </a:r>
            <a:endParaRPr lang="es-CL" dirty="0"/>
          </a:p>
          <a:p>
            <a:pPr marL="0" indent="0">
              <a:buNone/>
            </a:pP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2434243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NAC Parvularia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DE3C24"/>
      </a:accent1>
      <a:accent2>
        <a:srgbClr val="008E00"/>
      </a:accent2>
      <a:accent3>
        <a:srgbClr val="F3E957"/>
      </a:accent3>
      <a:accent4>
        <a:srgbClr val="FFC000"/>
      </a:accent4>
      <a:accent5>
        <a:srgbClr val="5B9BD5"/>
      </a:accent5>
      <a:accent6>
        <a:srgbClr val="A9A9A9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ción2" id="{C6C6EC7B-47A6-6B49-83E4-7C18E9D7FBBE}" vid="{E7D21742-DC0A-1C47-AF07-33DFFB7314C2}"/>
    </a:ext>
  </a:extLst>
</a:theme>
</file>

<file path=ppt/theme/theme2.xml><?xml version="1.0" encoding="utf-8"?>
<a:theme xmlns:a="http://schemas.openxmlformats.org/drawingml/2006/main" name="Diseño personalizad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ción2" id="{C6C6EC7B-47A6-6B49-83E4-7C18E9D7FBBE}" vid="{095DB8BF-0936-B54E-8054-230E3A4E5AEC}"/>
    </a:ext>
  </a:extLst>
</a:theme>
</file>

<file path=ppt/theme/theme3.xml><?xml version="1.0" encoding="utf-8"?>
<a:theme xmlns:a="http://schemas.openxmlformats.org/drawingml/2006/main" name="3_Diseño personalizad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ción2" id="{C6C6EC7B-47A6-6B49-83E4-7C18E9D7FBBE}" vid="{5F612313-6A11-3F41-9651-348765BEE88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PPT Educación Básica (3)</Template>
  <TotalTime>20</TotalTime>
  <Words>50</Words>
  <Application>Microsoft Macintosh PowerPoint</Application>
  <PresentationFormat>A4 (210 x 297 mm)</PresentationFormat>
  <Paragraphs>5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3</vt:i4>
      </vt:variant>
      <vt:variant>
        <vt:lpstr>Títulos de diapositiva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Tema de Office</vt:lpstr>
      <vt:lpstr>Diseño personalizado</vt:lpstr>
      <vt:lpstr>3_Diseño personalizado</vt:lpstr>
      <vt:lpstr>Clase Música  5°to básico </vt:lpstr>
      <vt:lpstr>Presentación de PowerPoint</vt:lpstr>
      <vt:lpstr>Presentación de PowerPoint</vt:lpstr>
      <vt:lpstr>Link que pueden  ayudar para la construcción de la zampoña: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Clase  N°4 Música  5°to básico</dc:title>
  <dc:creator>LUIS</dc:creator>
  <cp:lastModifiedBy>Renato Briceño Espinoza</cp:lastModifiedBy>
  <cp:revision>3</cp:revision>
  <dcterms:created xsi:type="dcterms:W3CDTF">2020-03-30T12:05:46Z</dcterms:created>
  <dcterms:modified xsi:type="dcterms:W3CDTF">2020-03-31T02:28:06Z</dcterms:modified>
</cp:coreProperties>
</file>