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3" r:id="rId2"/>
    <p:sldMasterId id="2147483710" r:id="rId3"/>
  </p:sldMasterIdLst>
  <p:sldIdLst>
    <p:sldId id="256" r:id="rId4"/>
    <p:sldId id="257" r:id="rId5"/>
    <p:sldId id="258" r:id="rId6"/>
    <p:sldId id="262" r:id="rId7"/>
  </p:sldIdLst>
  <p:sldSz cx="9906000" cy="6858000" type="A4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0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6043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768808"/>
            <a:ext cx="646043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308958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1872138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34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B40B7-DBAB-D546-8266-A7A61D39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45750D-A13F-E44C-929F-BFD722BE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0FAA47-6C95-B54F-80B8-C826EDC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748017-C239-5341-BBA2-313AD262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6556C5-8D3D-BA46-923A-F62ECCD4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2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2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20DF3-3CA4-6448-8750-4CBEC3BF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CA123-6EBF-2B48-B644-52C2D1210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F7F2A4-C8C3-CF43-A86F-380C1E67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11ECAA-BF03-C246-BCDB-E55690A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F3CF77-3089-AA42-BB85-A79657E5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F01CC6-260C-C844-92E8-F2D94695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23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DB719-2F23-0E4A-8295-B1A165FF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355497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8EE139-64EB-6E4B-A0ED-28B37574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8F4FB-E901-DD46-A048-02C83B9B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09F0E9-659E-7247-8D9E-9E90334F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78D7BBE-1D1D-9E40-91AA-464A948F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F0FB23-FF10-A84A-ABAE-4FC6229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BA7CB4-946A-9145-ABA0-930E3B1D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EECB7C-D0E9-9541-BA24-B74B956D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0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12E6B-774B-B94B-8F43-93D6FC5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B8B024-AFF8-1E44-A4BA-04827223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A922C7-385F-9944-A98E-403C1712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4FB781-CA78-DA4D-8CD4-2339DA93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709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A27CE8-860B-124C-809C-330321D3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EC2415-84E7-2742-A00C-A880B33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7680D4-2654-3F4A-A5D2-A0FC0F49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42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B4070-8093-FB46-A937-E7B68479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5A3260-A852-0149-B16C-79F525C1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DD681F-3B0E-1148-8844-CEF11AE2F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ED02A9-A2B5-BF49-BA03-8AC374D4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EED72C-070C-3B4C-9445-68EBEF11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E15F86-C830-B54F-B5BC-1591D0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68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70457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39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C8D72-E163-C748-A180-1DE5EFB1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4077A1-D75E-BD42-B9DD-5E462B4C9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F27250-3D79-7B49-9325-62DC46DD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C4A80F-3183-3643-9DF4-D969DCCE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A96142-869F-AB47-9073-73F72FA5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D8D3D6-490F-8D43-9079-DB62F369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629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B3866-06B2-FB44-BF3E-26EC0F4D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A453A9-5012-5A46-B557-E18E25EA4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0D5EBB-ECE5-9C4A-88FB-E69C5CDE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808CEA-BB76-0849-BD17-AA95748A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8B1365-63D9-A548-BAEC-88096776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6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D060C3-E7F2-B442-8AC9-1B4895B2B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5797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7F22B3-C000-604C-A041-699B8E3D5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F09FE-1EB5-414D-AD46-969FEF3C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A49056-08DB-494B-BC3C-1CDB755A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757C7-1F54-8842-BDFB-A920DFE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49377-1891-9747-9ADC-38F15DD6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1FB72-F5C6-0F4A-AE6F-831FB6F6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03B4C-D02A-DE4C-9973-7D500A3B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8E8FE7-E3A3-1B45-B917-628680E3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D3E414-894B-BB48-A58D-45FD03E2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001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4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4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1742" y="6356352"/>
            <a:ext cx="3371301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25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8272E-5B49-DD47-83FF-AFD6450C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A119BC-A1B6-4E40-918C-9DE62F134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DDD05F-B0F0-874E-A962-E71FBDDC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09D923-06F0-3A40-AAEA-1390D964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B20EDD-A66B-0E48-9976-39B3C18B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3CC8C7-4A52-BE48-ACAB-33A8C5B8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8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0F6D6-42A3-AC46-B650-7A0BD005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6" y="365125"/>
            <a:ext cx="834587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5806D7-387F-1B4E-8E45-A928BE1BC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B9D1F9-209F-0D4C-9C0D-86060FDA9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E24B05-34CA-1F49-A0BF-49BD4E2A2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 dirty="0"/>
              <a:t>Editar los estilos de texto del patrón
Segundo nivel
Tercer nivel
Cuarto nivel
Quinto nivel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5FAB19-6E7C-3A4C-9293-BDE8D04C3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ED1D1C-B020-7E48-B201-D8D83F3B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B3E66E-D6E1-1442-93BB-BFFF89E7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48CBA7-DD96-9142-8624-6A057C52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837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54A24-01FD-7A4E-8B3B-678350C9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F22DC7-3E0A-294E-84A6-006C6D11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8C8CD9-796D-1548-9C1B-6DBEF63B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75E042-802C-5A48-B06C-90A813D2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448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CCD421-2C1C-5C43-A7FA-0E204450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2B5F05-16D3-1148-9724-DBEFFE13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E678AA-2507-9A42-B9AD-C409A9C1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28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39B78-96E6-764A-ACEC-DA036E2B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1B2296-ED5E-9F4E-B7A9-089F9319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239D9D-F5EB-034F-A00D-0CBA66D53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6F1531-1277-9F43-93D6-6A10FB2E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DF0427-5AB6-F541-85E7-9053D48B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65C169-613A-724A-91AF-99A0D252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3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938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370A4-19FD-E44F-B888-A48A32A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431AC8-4E98-6745-A214-05E5AD90F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F9DB71-1365-AA45-AA62-E3E510EE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44F2F3-1E8F-8141-8FA1-C1D679B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E899EB-1A45-DC41-9539-5A2A68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E603A6-149A-AA49-BB85-E119D02E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673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BB061-FE7A-C442-A541-149D2B31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BFEB6F-FEE6-9D4F-8370-CB6BAC2B9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DA726E-DD72-A54C-9DA8-27140BCC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E3CEC9-E09C-C545-AD0A-733F9555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E291F-111E-3A4E-8D95-AAE37DF5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74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FEC626-4E53-6945-99B3-7661C0A7E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48347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D0402D-118A-844F-9109-8F8A0729A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BA2BE7-9604-A549-AF8D-6F4C37B1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D27819-A82A-8D44-9A62-7FE42FE3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CB40A-1878-B044-A46C-EECE02F3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5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89707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4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288417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81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280082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0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2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o marca de agua"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3DDBF3-012D-964C-8F98-9A6B8F3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5F4768-3EAA-C843-AAB5-EF1AFF59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BE28BA-C840-D84B-96BA-970523D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0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75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061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367A-BA69-2E45-8EFB-495A67487531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0467" y="6356352"/>
            <a:ext cx="127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Marcador de título 6">
            <a:extLst>
              <a:ext uri="{FF2B5EF4-FFF2-40B4-BE49-F238E27FC236}">
                <a16:creationId xmlns:a16="http://schemas.microsoft.com/office/drawing/2014/main" id="{91144737-02DC-7C40-9386-504D683A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2608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146CCE-5934-CD42-B568-0FD2298B0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3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5641D6-3859-F340-AE98-FBB28D9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318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AC580-0388-5F46-87AB-48C4D1D1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3AFDAE-D89A-AE4B-82DD-DB3DE9B44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556-86E8-1C49-8DBE-8BBE10666C63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F704E-4F33-F340-8D61-D79B0A2F2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ACDC48-A938-2C4B-B8AA-129A391B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83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5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34166D-2563-5F4E-9247-1698915A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83282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695835-0A4C-854B-B7C5-1BFD2E9FB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6829F-7026-AB43-B30D-6E83BA0D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7E69-FAFF-A349-BF82-5E62C809216B}" type="datetimeFigureOut">
              <a:rPr lang="es-CL" smtClean="0"/>
              <a:t>30-03-20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CE1C85-A77C-D444-9B22-CCB40B039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CC0730-461B-3449-893D-E91ADB823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8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2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UNuJZCWH78" TargetMode="External"/><Relationship Id="rId2" Type="http://schemas.openxmlformats.org/officeDocument/2006/relationships/hyperlink" Target="https://www.youtube.com/watch?v=WyFOc8oi0iQ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F533B-CE08-2742-875C-5A4CE6C2C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Clase</a:t>
            </a:r>
            <a:br>
              <a:rPr lang="es-CL" dirty="0"/>
            </a:br>
            <a:r>
              <a:rPr lang="es-CL" dirty="0"/>
              <a:t>Música </a:t>
            </a:r>
            <a:br>
              <a:rPr lang="es-CL" dirty="0"/>
            </a:br>
            <a:r>
              <a:rPr lang="es-CL" dirty="0"/>
              <a:t>5°to básico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2EFB1B-F85E-A54B-880E-799777AB9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Profesor:  Luis Osorio </a:t>
            </a:r>
          </a:p>
        </p:txBody>
      </p:sp>
    </p:spTree>
    <p:extLst>
      <p:ext uri="{BB962C8B-B14F-4D97-AF65-F5344CB8AC3E}">
        <p14:creationId xmlns:p14="http://schemas.microsoft.com/office/powerpoint/2010/main" val="334896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4" y="1653110"/>
            <a:ext cx="9312410" cy="523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8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742" y="1107816"/>
            <a:ext cx="8989764" cy="50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3B397-C245-0546-BA64-E1EAE9F1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Link que pueden  ayudar para la construcción de la zampoña: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714EE5-638E-2346-B19F-6C8B3B70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https://www.youtube.com/watch?v=WyFOc8oi0iQ</a:t>
            </a:r>
            <a:endParaRPr lang="es-CL" dirty="0"/>
          </a:p>
          <a:p>
            <a:r>
              <a:rPr lang="es-CL" dirty="0">
                <a:hlinkClick r:id="rId3"/>
              </a:rPr>
              <a:t>https://www.youtube.com/watch?v=FUNuJZCWH78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4342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NAC Parvulari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3C24"/>
      </a:accent1>
      <a:accent2>
        <a:srgbClr val="008E00"/>
      </a:accent2>
      <a:accent3>
        <a:srgbClr val="F3E957"/>
      </a:accent3>
      <a:accent4>
        <a:srgbClr val="FFC000"/>
      </a:accent4>
      <a:accent5>
        <a:srgbClr val="5B9BD5"/>
      </a:accent5>
      <a:accent6>
        <a:srgbClr val="A9A9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E7D21742-DC0A-1C47-AF07-33DFFB7314C2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095DB8BF-0936-B54E-8054-230E3A4E5AEC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5F612313-6A11-3F41-9651-348765BEE8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Educación Básica (3)</Template>
  <TotalTime>20</TotalTime>
  <Words>50</Words>
  <Application>Microsoft Macintosh PowerPoint</Application>
  <PresentationFormat>A4 (210 x 297 mm)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Diseño personalizado</vt:lpstr>
      <vt:lpstr>3_Diseño personalizado</vt:lpstr>
      <vt:lpstr>Clase Música  5°to básico </vt:lpstr>
      <vt:lpstr>Presentación de PowerPoint</vt:lpstr>
      <vt:lpstr>Presentación de PowerPoint</vt:lpstr>
      <vt:lpstr>Link que pueden  ayudar para la construcción de la zampoña: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 N°4 Música  5°to básico</dc:title>
  <dc:creator>LUIS</dc:creator>
  <cp:lastModifiedBy>Renato Briceño Espinoza</cp:lastModifiedBy>
  <cp:revision>3</cp:revision>
  <dcterms:created xsi:type="dcterms:W3CDTF">2020-03-30T12:05:46Z</dcterms:created>
  <dcterms:modified xsi:type="dcterms:W3CDTF">2020-03-31T02:28:06Z</dcterms:modified>
</cp:coreProperties>
</file>