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23" r:id="rId2"/>
    <p:sldMasterId id="2147483710" r:id="rId3"/>
  </p:sldMasterIdLst>
  <p:notesMasterIdLst>
    <p:notesMasterId r:id="rId13"/>
  </p:notesMasterIdLst>
  <p:sldIdLst>
    <p:sldId id="270" r:id="rId4"/>
    <p:sldId id="257" r:id="rId5"/>
    <p:sldId id="269" r:id="rId6"/>
    <p:sldId id="275" r:id="rId7"/>
    <p:sldId id="271" r:id="rId8"/>
    <p:sldId id="272" r:id="rId9"/>
    <p:sldId id="273" r:id="rId10"/>
    <p:sldId id="274" r:id="rId11"/>
    <p:sldId id="276" r:id="rId12"/>
  </p:sldIdLst>
  <p:sldSz cx="9906000" cy="6858000" type="A4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3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22"/>
    <p:restoredTop sz="94674"/>
  </p:normalViewPr>
  <p:slideViewPr>
    <p:cSldViewPr snapToGrid="0" snapToObjects="1">
      <p:cViewPr varScale="1">
        <p:scale>
          <a:sx n="74" d="100"/>
          <a:sy n="74" d="100"/>
        </p:scale>
        <p:origin x="-1440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A23F8-3A5F-4F0F-8715-F1033C3AE397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C2B39-4B53-4A68-A5CA-14EE8A1B32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35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460434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2768808"/>
            <a:ext cx="646043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9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308958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7653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5"/>
            <a:ext cx="1872138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347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8B40B7-DBAB-D546-8266-A7A61D399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B45750D-A13F-E44C-929F-BFD722BEB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50FAA47-6C95-B54F-80B8-C826EDC9F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F748017-C239-5341-BBA2-313AD262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36556C5-8D3D-BA46-923A-F62ECCD4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620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4922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920DF3-3CA4-6448-8750-4CBEC3BF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CBCA123-6EBF-2B48-B644-52C2D1210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AF7F2A4-C8C3-CF43-A86F-380C1E670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B11ECAA-BF03-C246-BCDB-E55690A7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1F3CF77-3089-AA42-BB85-A79657E54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4EF01CC6-260C-C844-92E8-F2D94695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9232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DCDB719-2F23-0E4A-8295-B1A165FF7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355497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18EE139-64EB-6E4B-A0ED-28B375749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368F4FB-E901-DD46-A048-02C83B9B9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F909F0E9-659E-7247-8D9E-9E90334F1D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D78D7BBE-1D1D-9E40-91AA-464A948F0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DFF0FB23-FF10-A84A-ABAE-4FC6229E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2CBA7CB4-946A-9145-ABA0-930E3B1DB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11EECB7C-D0E9-9541-BA24-B74B956D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8404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AF12E6B-774B-B94B-8F43-93D6FC5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35B8B024-AFF8-1E44-A4BA-048272230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3FA922C7-385F-9944-A98E-403C1712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FC4FB781-CA78-DA4D-8CD4-2339DA93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709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7FA27CE8-860B-124C-809C-330321D3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52EC2415-84E7-2742-A00C-A880B33A7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847680D4-2654-3F4A-A5D2-A0FC0F497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742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F9B4070-8093-FB46-A937-E7B684797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A5A3260-A852-0149-B16C-79F525C1C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1ADD681F-3B0E-1148-8844-CEF11AE2F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5ED02A9-A2B5-BF49-BA03-8AC374D41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9EED72C-070C-3B4C-9445-68EBEF11D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BE15F86-C830-B54F-B5BC-1591D0CF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68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70457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391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D2C8D72-E163-C748-A180-1DE5EFB1E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C4077A1-D75E-BD42-B9DD-5E462B4C9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7F27250-3D79-7B49-9325-62DC46DDC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8C4A80F-3183-3643-9DF4-D969DCCED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1A96142-869F-AB47-9073-73F72FA5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FD8D3D6-490F-8D43-9079-DB62F369D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629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9B3866-06B2-FB44-BF3E-26EC0F4D0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8A453A9-5012-5A46-B557-E18E25EA4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10D5EBB-ECE5-9C4A-88FB-E69C5CDE0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4808CEA-BB76-0849-BD17-AA95748A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08B1365-63D9-A548-BAEC-88096776F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166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67D060C3-E7F2-B442-8AC9-1B4895B2B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57972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127F22B3-C000-604C-A041-699B8E3D5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89F09FE-1EB5-414D-AD46-969FEF3C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7A49056-08DB-494B-BC3C-1CDB755A3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61757C7-1F54-8842-BDFB-A920DFEC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3349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AE49377-1891-9747-9ADC-38F15DD62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D01FB72-F5C6-0F4A-AE6F-831FB6F64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8703B4C-D02A-DE4C-9973-7D500A3BA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58E8FE7-E3A3-1B45-B917-628680E36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7D3E414-894B-BB48-A58D-45FD03E2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30011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644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644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21742" y="6356352"/>
            <a:ext cx="3371301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9250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48272E-5B49-DD47-83FF-AFD6450C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4A119BC-A1B6-4E40-918C-9DE62F134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B3DDD05F-B0F0-874E-A962-E71FBDDC5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C09D923-06F0-3A40-AAEA-1390D964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DB20EDD-A66B-0E48-9976-39B3C18B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E3CC8C7-4A52-BE48-ACAB-33A8C5B8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3840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620F6D6-42A3-AC46-B650-7A0BD005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6" y="365125"/>
            <a:ext cx="834587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45806D7-387F-1B4E-8E45-A928BE1BC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0B9D1F9-209F-0D4C-9C0D-86060FDA9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D2E24B05-34CA-1F49-A0BF-49BD4E2A2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 dirty="0"/>
              <a:t>Editar los estilos de texto del patrón
Segundo nivel
Tercer nivel
Cuarto nivel
Quinto nivel</a:t>
            </a:r>
            <a:endParaRPr lang="es-CL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675FAB19-6E7C-3A4C-9293-BDE8D04C3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C1ED1D1C-B020-7E48-B201-D8D83F3BB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39B3E66E-D6E1-1442-93BB-BFFF89E7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2448CBA7-DD96-9142-8624-6A057C52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7837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5A54A24-01FD-7A4E-8B3B-678350C9C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2F22DC7-3E0A-294E-84A6-006C6D110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2B8C8CD9-796D-1548-9C1B-6DBEF63B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075E042-802C-5A48-B06C-90A813D2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5448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6ACCD421-2C1C-5C43-A7FA-0E204450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602B5F05-16D3-1148-9724-DBEFFE13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DE678AA-2507-9A42-B9AD-C409A9C17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62801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D239B78-96E6-764A-ACEC-DA036E2BF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B1B2296-ED5E-9F4E-B7A9-089F9319D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8239D9D-F5EB-034F-A00D-0CBA66D53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36F1531-1277-9F43-93D6-6A10FB2E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ADF0427-5AB6-F541-85E7-9053D48B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065C169-613A-724A-91AF-99A0D252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139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273357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628" y="2945331"/>
            <a:ext cx="4484175" cy="31443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2534" y="6129341"/>
            <a:ext cx="2044517" cy="365125"/>
          </a:xfrm>
        </p:spPr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534" y="6534155"/>
            <a:ext cx="1274496" cy="365125"/>
          </a:xfrm>
        </p:spPr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9389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F370A4-19FD-E44F-B888-A48A32AC8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8B431AC8-4E98-6745-A214-05E5AD90FD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81F9DB71-1365-AA45-AA62-E3E510EE2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744F2F3-1E8F-8141-8FA1-C1D679B68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6E899EB-1A45-DC41-9539-5A2A68E42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0E603A6-149A-AA49-BB85-E119D02EC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16735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E4BB061-FE7A-C442-A541-149D2B31C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4BFEB6F-FEE6-9D4F-8370-CB6BAC2B9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DA726E-DD72-A54C-9DA8-27140BCC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9E3CEC9-E09C-C545-AD0A-733F9555E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FEE291F-111E-3A4E-8D95-AAE37DF5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87476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7FEC626-4E53-6945-99B3-7661C0A7E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1948347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BD0402D-118A-844F-9109-8F8A0729A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ABA2BE7-9604-A549-AF8D-6F4C37B1B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6D27819-A82A-8D44-9A62-7FE42FE3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A5CB40A-1878-B044-A46C-EECE02F3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56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289707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74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288417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581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280082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806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 co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25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o marca de agua">
    <p:bg>
      <p:bgPr>
        <a:blipFill dpi="0" rotWithShape="1">
          <a:blip r:embed="rId2">
            <a:alphaModFix amt="5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8E3DDBF3-012D-964C-8F98-9A6B8F33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05F4768-3EAA-C843-AAB5-EF1AFF59D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BBE28BA-C840-D84B-96BA-970523DE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109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09988" y="6356352"/>
            <a:ext cx="3583056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75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80617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1367A-BA69-2E45-8EFB-495A67487531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0467" y="6356352"/>
            <a:ext cx="127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A5630-BB53-4C40-8F31-30C43906DE4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Marcador de título 6">
            <a:extLst>
              <a:ext uri="{FF2B5EF4-FFF2-40B4-BE49-F238E27FC236}">
                <a16:creationId xmlns:a16="http://schemas.microsoft.com/office/drawing/2014/main" xmlns="" id="{91144737-02DC-7C40-9386-504D683A4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2608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12146CCE-5934-CD42-B568-0FD2298B0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534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505641D6-3859-F340-AE98-FBB28D9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5"/>
            <a:ext cx="83185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A3AC580-0388-5F46-87AB-48C4D1D18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03AFDAE-D89A-AE4B-82DD-DB3DE9B44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1556-86E8-1C49-8DBE-8BBE10666C63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2FF704E-4F33-F340-8D61-D79B0A2F28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2ACDC48-A938-2C4B-B8AA-129A391B5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4ED8A-DB83-1D4C-A8EE-CFA43573EF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483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35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C34166D-2563-5F4E-9247-1698915A7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5"/>
            <a:ext cx="83282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C695835-0A4C-854B-B7C5-1BFD2E9FB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9E6829F-7026-AB43-B30D-6E83BA0DAA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87E69-FAFF-A349-BF82-5E62C809216B}" type="datetimeFigureOut">
              <a:rPr lang="es-CL" smtClean="0"/>
              <a:t>28-03-2020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4CE1C85-A77C-D444-9B22-CCB40B039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6CC0730-461B-3449-893D-E91ADB823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FEE89-7B0B-3C46-B039-A74282632E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682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22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TALLER DE COMPUTACIÓN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Profesor: Pedro Fernández Urrutia</a:t>
            </a:r>
          </a:p>
        </p:txBody>
      </p:sp>
    </p:spTree>
    <p:extLst>
      <p:ext uri="{BB962C8B-B14F-4D97-AF65-F5344CB8AC3E}">
        <p14:creationId xmlns:p14="http://schemas.microsoft.com/office/powerpoint/2010/main" val="15702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CBAA86-D5BF-AD47-BDFA-2A978DFFC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628" y="211756"/>
            <a:ext cx="4484176" cy="1964774"/>
          </a:xfrm>
        </p:spPr>
        <p:txBody>
          <a:bodyPr/>
          <a:lstStyle/>
          <a:p>
            <a:r>
              <a:rPr lang="es-CL" sz="2400" b="1" dirty="0" smtClean="0"/>
              <a:t>Trabajemos buscando información y respondiendo las siguientes preguntas sobre los virus y seguridad en Internet</a:t>
            </a:r>
            <a:endParaRPr lang="es-CL" sz="2400" b="1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4735628" y="2884867"/>
            <a:ext cx="4484175" cy="3204785"/>
          </a:xfrm>
        </p:spPr>
        <p:txBody>
          <a:bodyPr>
            <a:normAutofit/>
          </a:bodyPr>
          <a:lstStyle/>
          <a:p>
            <a:pPr algn="ctr"/>
            <a:r>
              <a:rPr lang="es-ES" sz="2800" dirty="0"/>
              <a:t>Busque la información en </a:t>
            </a:r>
            <a:r>
              <a:rPr lang="es-ES" sz="2800" dirty="0">
                <a:hlinkClick r:id="rId2"/>
              </a:rPr>
              <a:t>www.google.com</a:t>
            </a:r>
            <a:r>
              <a:rPr lang="es-ES" sz="2800" dirty="0"/>
              <a:t>, copie y pegue las respuestas debajo de las </a:t>
            </a:r>
            <a:r>
              <a:rPr lang="es-ES" sz="2800" dirty="0" smtClean="0"/>
              <a:t>preguntas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1765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¿Cuál </a:t>
            </a:r>
            <a:r>
              <a:rPr lang="es-ES" dirty="0"/>
              <a:t>fue el primer virus de </a:t>
            </a:r>
            <a:r>
              <a:rPr lang="es-ES" dirty="0" smtClean="0"/>
              <a:t>computadora?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/>
              <a:t>Respuesta: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379760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Indique  </a:t>
            </a:r>
            <a:r>
              <a:rPr lang="es-ES" dirty="0"/>
              <a:t>los virus mas importantes de la historia.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Respuesta: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8781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¿</a:t>
            </a:r>
            <a:r>
              <a:rPr lang="es-ES" dirty="0" smtClean="0"/>
              <a:t>Qué </a:t>
            </a:r>
            <a:r>
              <a:rPr lang="es-ES" dirty="0"/>
              <a:t>son y como funcionan los </a:t>
            </a:r>
            <a:r>
              <a:rPr lang="es-ES" dirty="0" smtClean="0"/>
              <a:t>antivirus?</a:t>
            </a:r>
            <a:r>
              <a:rPr lang="es-ES" dirty="0"/>
              <a:t/>
            </a:r>
            <a:br>
              <a:rPr lang="es-ES" dirty="0"/>
            </a:br>
            <a:endParaRPr lang="es-CL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Respuesta: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2651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</a:t>
            </a:r>
            <a:r>
              <a:rPr lang="es-ES" dirty="0" smtClean="0"/>
              <a:t>Qué </a:t>
            </a:r>
            <a:r>
              <a:rPr lang="es-ES" dirty="0"/>
              <a:t>son los </a:t>
            </a:r>
            <a:r>
              <a:rPr lang="es-ES" dirty="0" smtClean="0"/>
              <a:t>Hacker?</a:t>
            </a:r>
            <a:r>
              <a:rPr lang="es-ES" dirty="0"/>
              <a:t/>
            </a:r>
            <a:br>
              <a:rPr lang="es-ES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Respuesta: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6486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</a:t>
            </a:r>
            <a:r>
              <a:rPr lang="es-ES" dirty="0" smtClean="0"/>
              <a:t>Qué </a:t>
            </a:r>
            <a:r>
              <a:rPr lang="es-ES" dirty="0"/>
              <a:t>son los </a:t>
            </a:r>
            <a:r>
              <a:rPr lang="es-CL" dirty="0" smtClean="0"/>
              <a:t>Crackers?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Respuesta: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0415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</a:t>
            </a:r>
            <a:r>
              <a:rPr lang="es-ES" dirty="0" smtClean="0"/>
              <a:t>Qué </a:t>
            </a:r>
            <a:r>
              <a:rPr lang="es-ES" dirty="0"/>
              <a:t>es </a:t>
            </a:r>
            <a:r>
              <a:rPr lang="es-ES" dirty="0" err="1" smtClean="0"/>
              <a:t>Anonymous</a:t>
            </a:r>
            <a:r>
              <a:rPr lang="es-ES" dirty="0"/>
              <a:t>?</a:t>
            </a:r>
            <a:br>
              <a:rPr lang="es-ES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Respuesta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4226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debo hacer en caso de infectar mi computador con un virus informático?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Respuesta: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516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Educación Básica">
  <a:themeElements>
    <a:clrScheme name="NAC Parvulari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E3C24"/>
      </a:accent1>
      <a:accent2>
        <a:srgbClr val="008E00"/>
      </a:accent2>
      <a:accent3>
        <a:srgbClr val="F3E957"/>
      </a:accent3>
      <a:accent4>
        <a:srgbClr val="FFC000"/>
      </a:accent4>
      <a:accent5>
        <a:srgbClr val="5B9BD5"/>
      </a:accent5>
      <a:accent6>
        <a:srgbClr val="A9A9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C6C6EC7B-47A6-6B49-83E4-7C18E9D7FBBE}" vid="{E7D21742-DC0A-1C47-AF07-33DFFB7314C2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C6C6EC7B-47A6-6B49-83E4-7C18E9D7FBBE}" vid="{095DB8BF-0936-B54E-8054-230E3A4E5AEC}"/>
    </a:ext>
  </a:extLst>
</a:theme>
</file>

<file path=ppt/theme/theme3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2" id="{C6C6EC7B-47A6-6B49-83E4-7C18E9D7FBBE}" vid="{5F612313-6A11-3F41-9651-348765BEE886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Educación Básica</Template>
  <TotalTime>45</TotalTime>
  <Words>110</Words>
  <Application>Microsoft Office PowerPoint</Application>
  <PresentationFormat>A4 (210 x 297 mm)</PresentationFormat>
  <Paragraphs>18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PPT Educación Básica</vt:lpstr>
      <vt:lpstr>Diseño personalizado</vt:lpstr>
      <vt:lpstr>3_Diseño personalizado</vt:lpstr>
      <vt:lpstr>TALLER DE COMPUTACIÓN</vt:lpstr>
      <vt:lpstr>Trabajemos buscando información y respondiendo las siguientes preguntas sobre los virus y seguridad en Internet</vt:lpstr>
      <vt:lpstr>¿Cuál fue el primer virus de computadora?</vt:lpstr>
      <vt:lpstr>Indique  los virus mas importantes de la historia.</vt:lpstr>
      <vt:lpstr>¿Qué son y como funcionan los antivirus? </vt:lpstr>
      <vt:lpstr>¿Qué son los Hacker? </vt:lpstr>
      <vt:lpstr>¿Qué son los Crackers? </vt:lpstr>
      <vt:lpstr>¿Qué es Anonymous? </vt:lpstr>
      <vt:lpstr>¿Qué debo hacer en caso de infectar mi computador con un virus informático?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COMPUTACIÓN</dc:title>
  <dc:creator>Pedro</dc:creator>
  <cp:lastModifiedBy>Pedro</cp:lastModifiedBy>
  <cp:revision>6</cp:revision>
  <dcterms:created xsi:type="dcterms:W3CDTF">2020-03-28T15:39:47Z</dcterms:created>
  <dcterms:modified xsi:type="dcterms:W3CDTF">2020-03-28T16:25:03Z</dcterms:modified>
</cp:coreProperties>
</file>