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notesMasterIdLst>
    <p:notesMasterId r:id="rId14"/>
  </p:notesMasterIdLst>
  <p:sldIdLst>
    <p:sldId id="270" r:id="rId4"/>
    <p:sldId id="263" r:id="rId5"/>
    <p:sldId id="257" r:id="rId6"/>
    <p:sldId id="271" r:id="rId7"/>
    <p:sldId id="272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-144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A23F8-3A5F-4F0F-8715-F1033C3AE397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2B39-4B53-4A68-A5CA-14EE8A1B32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35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a-hoy.com.ar/software-seguridad-virus-antivirus/Como-eliminar-un-virus-troyano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a-hoy.com.ar/software-seguridad-virus-antivirus/Como-eliminar-un-virus-troyano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a-hoy.com.ar/software-seguridad-virus-antivirus/Como-eliminar-un-virus-troyano.ph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Tales e-mails contienen una dirección en la web para que la víctima baje, sin saber, el caballo de Troya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vez del archivo que el mensaje dice que es. </a:t>
            </a:r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práctica se denomina </a:t>
            </a:r>
            <a:r>
              <a:rPr lang="es-C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phishing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expresión derivada del verbo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C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s-C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pescar"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inglés. Actualmente, la mayoría de los caballos de Troya simulan webs bancarias, "pescando" la contraseña tecleada por los usuarios de las computadoras infectadas. Existen distintas </a:t>
            </a:r>
            <a:r>
              <a:rPr lang="es-C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formas para saber si estás infectado con un troyano y cómo eliminarlo de tu PC.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81F-9878-484F-9F7E-3232A91C247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Tales e-mails contienen una dirección en la web para que la víctima baje, sin saber, el caballo de Troya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vez del archivo que el mensaje dice que es. </a:t>
            </a:r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práctica se denomina </a:t>
            </a:r>
            <a:r>
              <a:rPr lang="es-C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phishing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expresión derivada del verbo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C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s-C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pescar"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inglés. Actualmente, la mayoría de los caballos de Troya simulan webs bancarias, "pescando" la contraseña tecleada por los usuarios de las computadoras infectadas. Existen distintas </a:t>
            </a:r>
            <a:r>
              <a:rPr lang="es-C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formas para saber si estás infectado con un troyano y cómo eliminarlo de tu PC.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81F-9878-484F-9F7E-3232A91C247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Tales e-mails contienen una dirección en la web para que la víctima baje, sin saber, el caballo de Troya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vez del archivo que el mensaje dice que es. </a:t>
            </a:r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práctica se denomina </a:t>
            </a:r>
            <a:r>
              <a:rPr lang="es-C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phishing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expresión derivada del verbo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C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s-C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pescar"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inglés. Actualmente, la mayoría de los caballos de Troya simulan webs bancarias, "pescando" la contraseña tecleada por los usuarios de las computadoras infectadas. Existen distintas </a:t>
            </a:r>
            <a:r>
              <a:rPr lang="es-C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formas para saber si estás infectado con un troyano y cómo eliminarlo de tu PC.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81F-9878-484F-9F7E-3232A91C247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1742" y="6356352"/>
            <a:ext cx="3371301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=""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TALLER DE COMPUTACIÓN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Profesor: Pedro Fernández Urrutia</a:t>
            </a:r>
          </a:p>
        </p:txBody>
      </p:sp>
    </p:spTree>
    <p:extLst>
      <p:ext uri="{BB962C8B-B14F-4D97-AF65-F5344CB8AC3E}">
        <p14:creationId xmlns:p14="http://schemas.microsoft.com/office/powerpoint/2010/main" val="157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Tipos de virus de computadoras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2400" b="1" dirty="0" err="1" smtClean="0"/>
              <a:t>Zombie</a:t>
            </a:r>
            <a:r>
              <a:rPr lang="es-CL" sz="2400" dirty="0" smtClean="0"/>
              <a:t>  </a:t>
            </a:r>
          </a:p>
          <a:p>
            <a:pPr algn="just">
              <a:buNone/>
            </a:pPr>
            <a:r>
              <a:rPr lang="es-CL" sz="2400" dirty="0" smtClean="0"/>
              <a:t>	El estado </a:t>
            </a:r>
            <a:r>
              <a:rPr lang="es-CL" sz="2400" dirty="0" err="1" smtClean="0"/>
              <a:t>zombie</a:t>
            </a:r>
            <a:r>
              <a:rPr lang="es-CL" sz="2400" dirty="0" smtClean="0"/>
              <a:t> en una computadora </a:t>
            </a:r>
            <a:r>
              <a:rPr lang="es-CL" sz="2400" b="1" dirty="0" smtClean="0"/>
              <a:t>ocurre cuando es infectada y está siendo controlada por terceros.</a:t>
            </a:r>
            <a:r>
              <a:rPr lang="es-CL" sz="2400" dirty="0" smtClean="0"/>
              <a:t> Pueden usarlo para diseminar virus , </a:t>
            </a:r>
            <a:r>
              <a:rPr lang="es-CL" sz="2400" dirty="0" err="1" smtClean="0"/>
              <a:t>keyloggers</a:t>
            </a:r>
            <a:r>
              <a:rPr lang="es-CL" sz="2400" dirty="0" smtClean="0"/>
              <a:t>, y procedimientos invasivos en general. Usualmente esta situación </a:t>
            </a:r>
            <a:r>
              <a:rPr lang="es-CL" sz="2400" b="1" dirty="0" smtClean="0"/>
              <a:t>ocurre porque la computadora tiene su Firewall y/o sistema operativo </a:t>
            </a:r>
            <a:r>
              <a:rPr lang="es-CL" sz="2400" b="1" dirty="0" err="1" smtClean="0"/>
              <a:t>desatualizado</a:t>
            </a:r>
            <a:r>
              <a:rPr lang="es-CL" sz="2400" dirty="0" smtClean="0"/>
              <a:t>. Según estudios, una computadora que está en internet en esas condiciones tiene casi un 50% de chances de convertirse en una máquina </a:t>
            </a:r>
            <a:r>
              <a:rPr lang="es-CL" sz="2400" dirty="0" err="1" smtClean="0"/>
              <a:t>zombie</a:t>
            </a:r>
            <a:r>
              <a:rPr lang="es-CL" sz="2400" dirty="0" smtClean="0"/>
              <a:t>, pasando a depender de quien la está controlando, casi siempre con fines criminales. </a:t>
            </a:r>
            <a:endParaRPr lang="es-CL" dirty="0"/>
          </a:p>
          <a:p>
            <a:pPr algn="just">
              <a:buNone/>
            </a:pPr>
            <a:endParaRPr lang="es-CL" sz="2400" dirty="0" smtClean="0"/>
          </a:p>
          <a:p>
            <a:pPr algn="just"/>
            <a:r>
              <a:rPr lang="es-CL" sz="2400" b="1" dirty="0" smtClean="0"/>
              <a:t>Virus de Macro </a:t>
            </a:r>
          </a:p>
          <a:p>
            <a:pPr algn="just">
              <a:buNone/>
            </a:pPr>
            <a:r>
              <a:rPr lang="es-CL" sz="2400" dirty="0" smtClean="0"/>
              <a:t>	Los virus de macro (o </a:t>
            </a:r>
            <a:r>
              <a:rPr lang="es-CL" sz="2400" b="1" dirty="0" smtClean="0"/>
              <a:t>macro virus</a:t>
            </a:r>
            <a:r>
              <a:rPr lang="es-CL" sz="2400" dirty="0" smtClean="0"/>
              <a:t>) vinculan sus acciones a modelos de documentos y a otros archivos de modo que, </a:t>
            </a:r>
            <a:r>
              <a:rPr lang="es-CL" sz="2400" b="1" dirty="0" smtClean="0"/>
              <a:t>cuando una aplicación carga el archivo y ejecuta las instrucciones contenidas en el archivo, las primeras instrucciones ejecutadas serán las del virus.</a:t>
            </a:r>
          </a:p>
        </p:txBody>
      </p:sp>
    </p:spTree>
    <p:extLst>
      <p:ext uri="{BB962C8B-B14F-4D97-AF65-F5344CB8AC3E}">
        <p14:creationId xmlns:p14="http://schemas.microsoft.com/office/powerpoint/2010/main" val="39979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Virus de Computadoras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CL" sz="2800" dirty="0" smtClean="0"/>
              <a:t>	En informática, </a:t>
            </a:r>
            <a:r>
              <a:rPr lang="es-CL" sz="2800" b="1" dirty="0" smtClean="0"/>
              <a:t>un virus de computadora es un programa malicioso desarrollado por programadores que infecta un sistema para realizar alguna acción determinada.</a:t>
            </a:r>
            <a:r>
              <a:rPr lang="es-CL" sz="2800" dirty="0" smtClean="0"/>
              <a:t> Puede dañar el sistema de archivos, robar o secuestrar información o hacer copias de si mismo e intentar esparcirse a otras computadoras utilizando diversos medios.</a:t>
            </a:r>
            <a:endParaRPr lang="es-C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53" y="4231083"/>
            <a:ext cx="4415910" cy="248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CBAA86-D5BF-AD47-BDFA-2A978DFF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17" y="2594348"/>
            <a:ext cx="5061397" cy="2132199"/>
          </a:xfrm>
        </p:spPr>
        <p:txBody>
          <a:bodyPr/>
          <a:lstStyle/>
          <a:p>
            <a:r>
              <a:rPr lang="es-CL" sz="4400" b="1" dirty="0" smtClean="0"/>
              <a:t>Recomendaciones para no infectarse con virus informáticos</a:t>
            </a:r>
            <a:endParaRPr lang="es-CL" sz="4400" b="1" dirty="0"/>
          </a:p>
        </p:txBody>
      </p:sp>
    </p:spTree>
    <p:extLst>
      <p:ext uri="{BB962C8B-B14F-4D97-AF65-F5344CB8AC3E}">
        <p14:creationId xmlns:p14="http://schemas.microsoft.com/office/powerpoint/2010/main" val="21765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10 recomendaciones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1038" y="1799867"/>
            <a:ext cx="8543925" cy="4351338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MX" sz="1800" dirty="0" smtClean="0"/>
              <a:t>Instalar y actualizar periódicamente software de antivirus.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Actualizar periódicamente tu sistema operativo.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Analizar con scanner de antivirus los pendrive que conectes a tu computador.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No descargar archivos o programas de páginas que no son seguras desde Internet.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No abrir correos electrónicos de direcciones desconocidas.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Navegar solo por páginas seguras ej. Que tengan el protocolo: https://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Utilizar claves seguras, que contengan un largo mínimo de 6 caracteres, que combinen números , letras, símbolos y minúsculas y mayúsculas Ej. N1c205-To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Realizar copias de seguridad periódicamente de tu información en dispositivos de almacenamiento externos tales como discos duros externos.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Nunca entregar información personal y claves de seguridad en páginas que no son seguras.</a:t>
            </a:r>
          </a:p>
          <a:p>
            <a:pPr marL="457200" indent="-457200" algn="just">
              <a:buAutoNum type="arabicPeriod"/>
            </a:pPr>
            <a:r>
              <a:rPr lang="es-MX" sz="1800" dirty="0" smtClean="0"/>
              <a:t>Cambiar periódicamente tu clave de seguridad.</a:t>
            </a:r>
          </a:p>
          <a:p>
            <a:pPr marL="457200" indent="-457200" algn="just">
              <a:buAutoNum type="arabicPeriod"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2031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CBAA86-D5BF-AD47-BDFA-2A978DFF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17" y="2594348"/>
            <a:ext cx="5061397" cy="2132199"/>
          </a:xfrm>
        </p:spPr>
        <p:txBody>
          <a:bodyPr/>
          <a:lstStyle/>
          <a:p>
            <a:r>
              <a:rPr lang="es-CL" sz="4400" b="1" dirty="0" smtClean="0"/>
              <a:t>Revisemos algunos tipos de virus más frecuentes</a:t>
            </a:r>
            <a:endParaRPr lang="es-CL" sz="4400" b="1" dirty="0"/>
          </a:p>
        </p:txBody>
      </p:sp>
    </p:spTree>
    <p:extLst>
      <p:ext uri="{BB962C8B-B14F-4D97-AF65-F5344CB8AC3E}">
        <p14:creationId xmlns:p14="http://schemas.microsoft.com/office/powerpoint/2010/main" val="58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Tipos de virus de computadoras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sz="2400" b="1" dirty="0" smtClean="0"/>
              <a:t>Virus de </a:t>
            </a:r>
            <a:r>
              <a:rPr lang="es-CL" sz="2400" b="1" dirty="0" err="1" smtClean="0"/>
              <a:t>Boot</a:t>
            </a:r>
            <a:r>
              <a:rPr lang="es-CL" sz="2400" dirty="0" smtClean="0"/>
              <a:t> </a:t>
            </a:r>
          </a:p>
          <a:p>
            <a:pPr>
              <a:buNone/>
            </a:pPr>
            <a:r>
              <a:rPr lang="es-CL" sz="2400" dirty="0" smtClean="0"/>
              <a:t>	Uno de los primeros tipos de virus conocido, el virus de </a:t>
            </a:r>
            <a:r>
              <a:rPr lang="es-CL" sz="2400" dirty="0" err="1" smtClean="0"/>
              <a:t>boot</a:t>
            </a:r>
            <a:r>
              <a:rPr lang="es-CL" sz="2400" dirty="0" smtClean="0"/>
              <a:t> infecta la partición de inicialización del sistema operativo. </a:t>
            </a:r>
            <a:r>
              <a:rPr lang="es-CL" sz="2400" b="1" dirty="0" smtClean="0"/>
              <a:t>El virus se activa cuando la computadora es encendida y el sistema operativo se carga. </a:t>
            </a:r>
          </a:p>
          <a:p>
            <a:pPr>
              <a:buNone/>
            </a:pPr>
            <a:endParaRPr lang="es-CL" sz="2400" b="1" dirty="0" smtClean="0"/>
          </a:p>
          <a:p>
            <a:r>
              <a:rPr lang="es-CL" sz="2400" b="1" dirty="0" smtClean="0"/>
              <a:t>Time </a:t>
            </a:r>
            <a:r>
              <a:rPr lang="es-CL" sz="2400" b="1" dirty="0" err="1" smtClean="0"/>
              <a:t>Bomb</a:t>
            </a:r>
            <a:r>
              <a:rPr lang="es-CL" sz="2400" b="1" dirty="0" smtClean="0"/>
              <a:t> o Bomba de Tiempo</a:t>
            </a:r>
          </a:p>
          <a:p>
            <a:pPr>
              <a:buNone/>
            </a:pPr>
            <a:r>
              <a:rPr lang="es-CL" sz="2400" dirty="0" smtClean="0"/>
              <a:t>	Los virus del tipo "bomba de tiempo" </a:t>
            </a:r>
            <a:r>
              <a:rPr lang="es-CL" sz="2400" b="1" dirty="0" smtClean="0"/>
              <a:t>son programados para que se activen en determinados momentos,</a:t>
            </a:r>
            <a:r>
              <a:rPr lang="es-CL" sz="2400" dirty="0" smtClean="0"/>
              <a:t> definido por su creador. Una vez infectado un determinado sistema, el virus solamente se activará y causará algún tipo de daño el día o el instante previamente definido. Algunos virus se hicieron famosos, como el </a:t>
            </a:r>
            <a:r>
              <a:rPr lang="es-CL" sz="2400" i="1" dirty="0" smtClean="0"/>
              <a:t>"Viernes 13"</a:t>
            </a:r>
            <a:r>
              <a:rPr lang="es-CL" sz="2400" dirty="0" smtClean="0"/>
              <a:t> y </a:t>
            </a:r>
            <a:r>
              <a:rPr lang="es-CL" sz="2400" dirty="0" err="1" smtClean="0"/>
              <a:t>el</a:t>
            </a:r>
            <a:r>
              <a:rPr lang="es-CL" sz="2400" i="1" dirty="0" err="1" smtClean="0"/>
              <a:t>"Michelangelo</a:t>
            </a:r>
            <a:r>
              <a:rPr lang="es-CL" sz="2400" i="1" dirty="0" smtClean="0"/>
              <a:t>".</a:t>
            </a:r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18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Tipos de virus de computadoras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400" b="1" dirty="0" smtClean="0"/>
              <a:t>Lombrices, </a:t>
            </a:r>
            <a:r>
              <a:rPr lang="es-CL" sz="2400" b="1" dirty="0" err="1" smtClean="0"/>
              <a:t>worm</a:t>
            </a:r>
            <a:r>
              <a:rPr lang="es-CL" sz="2400" b="1" dirty="0" smtClean="0"/>
              <a:t> o gusanos</a:t>
            </a:r>
            <a:r>
              <a:rPr lang="es-CL" sz="2400" dirty="0" smtClean="0"/>
              <a:t> </a:t>
            </a:r>
          </a:p>
          <a:p>
            <a:pPr algn="just">
              <a:buNone/>
            </a:pPr>
            <a:r>
              <a:rPr lang="es-CL" sz="2400" dirty="0" smtClean="0"/>
              <a:t>	Con el interés de hacer un virus pueda esparcirse de la forma más amplia posible, sus creadores a veces, dejaron de lado el hecho de dañar el sistema de los usuarios infectados y pasaron a </a:t>
            </a:r>
            <a:r>
              <a:rPr lang="es-CL" sz="2400" b="1" dirty="0" smtClean="0"/>
              <a:t>programar sus virus de forma que sólo se repliquen, sin el objetivo de causar graves daños al sistema</a:t>
            </a:r>
            <a:r>
              <a:rPr lang="es-CL" sz="2400" dirty="0" smtClean="0"/>
              <a:t>. De esta forma, sus autores tratan de hacer sus creaciones más conocidas en internet. Este tipo de virus pasó a ser llamado </a:t>
            </a:r>
            <a:r>
              <a:rPr lang="es-CL" sz="2400" i="1" dirty="0" smtClean="0"/>
              <a:t>gusano o </a:t>
            </a:r>
            <a:r>
              <a:rPr lang="es-CL" sz="2400" i="1" dirty="0" err="1" smtClean="0"/>
              <a:t>worm</a:t>
            </a:r>
            <a:r>
              <a:rPr lang="es-CL" sz="2400" dirty="0" smtClean="0"/>
              <a:t>. Son cada vez más perfectos, hay una versión que al atacar la computadora, no sólo se replica, sino que también se propaga por internet enviándose a los e-mail que están registrados en el cliente de e-mail, infectando las computadoras que abran aquel e-mail, reiniciando el ciclo. </a:t>
            </a:r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17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Tipos de virus de computadoras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400" b="1" dirty="0" smtClean="0"/>
              <a:t>Troyanos o caballos de Troya</a:t>
            </a:r>
            <a:r>
              <a:rPr lang="es-CL" sz="2400" dirty="0" smtClean="0"/>
              <a:t> </a:t>
            </a:r>
          </a:p>
          <a:p>
            <a:pPr algn="just">
              <a:buNone/>
            </a:pPr>
            <a:r>
              <a:rPr lang="es-CL" sz="2400" dirty="0" smtClean="0"/>
              <a:t>	Ciertos virus traen en su interior un código aparte, que </a:t>
            </a:r>
            <a:r>
              <a:rPr lang="es-CL" sz="2400" b="1" dirty="0" smtClean="0"/>
              <a:t>le permite a una persona acceder a la computadora infectada o recolectar datos y enviarlos por Internet a un desconocido</a:t>
            </a:r>
            <a:r>
              <a:rPr lang="es-CL" sz="2400" dirty="0" smtClean="0"/>
              <a:t>, sin que el usuario se de cuenta de esto. Estos códigos son denominados </a:t>
            </a:r>
            <a:r>
              <a:rPr lang="es-CL" sz="2400" i="1" dirty="0" smtClean="0"/>
              <a:t>Troyanos o caballos de Troya.</a:t>
            </a:r>
          </a:p>
          <a:p>
            <a:pPr algn="just">
              <a:buNone/>
            </a:pP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Inicialmente, los caballos de Troya permitían que la computadora infectada pudiera recibir comandos externos, sin el conocimiento del usuario. De esta forma el invasor podría leer, copiar, borrar y alterar datos del sistema. Actualmente </a:t>
            </a:r>
            <a:r>
              <a:rPr lang="es-CL" sz="2400" b="1" dirty="0" smtClean="0"/>
              <a:t>los caballos de Troya buscan robar datos confidenciales del usuario, como contraseñas bancarias.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606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/>
              <a:t>Tipos de virus de computadoras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2400" b="1" dirty="0" err="1" smtClean="0"/>
              <a:t>Hijackers</a:t>
            </a:r>
            <a:r>
              <a:rPr lang="es-CL" sz="2400" dirty="0" smtClean="0"/>
              <a:t> </a:t>
            </a:r>
          </a:p>
          <a:p>
            <a:pPr algn="just">
              <a:buNone/>
            </a:pPr>
            <a:r>
              <a:rPr lang="es-CL" sz="2400" dirty="0" smtClean="0"/>
              <a:t>	Los </a:t>
            </a:r>
            <a:r>
              <a:rPr lang="es-CL" sz="2400" dirty="0" err="1" smtClean="0"/>
              <a:t>hijackers</a:t>
            </a:r>
            <a:r>
              <a:rPr lang="es-CL" sz="2400" dirty="0" smtClean="0"/>
              <a:t> son </a:t>
            </a:r>
            <a:r>
              <a:rPr lang="es-CL" sz="2400" b="1" dirty="0" smtClean="0"/>
              <a:t>programas o scripts que "secuestran" navegadores de </a:t>
            </a:r>
            <a:r>
              <a:rPr lang="es-CL" sz="2400" b="1" dirty="0" err="1" smtClean="0"/>
              <a:t>Internet,</a:t>
            </a:r>
            <a:r>
              <a:rPr lang="es-CL" sz="2400" dirty="0" err="1" smtClean="0"/>
              <a:t>principalmente</a:t>
            </a:r>
            <a:r>
              <a:rPr lang="es-CL" sz="2400" dirty="0" smtClean="0"/>
              <a:t> el Internet Explorer. Cuando eso pasa, el </a:t>
            </a:r>
            <a:r>
              <a:rPr lang="es-CL" sz="2400" dirty="0" err="1" smtClean="0"/>
              <a:t>hijacker</a:t>
            </a:r>
            <a:r>
              <a:rPr lang="es-CL" sz="2400" dirty="0" smtClean="0"/>
              <a:t> altera la página inicial del navegador e impide al usuario cambiarla, muestra publicidad en pop-ups o ventanas nuevas, instala barras de herramientas en el navegador y pueden impedir el acceso a determinadas webs (como webs de software </a:t>
            </a:r>
            <a:r>
              <a:rPr lang="es-CL" sz="2400" dirty="0" err="1" smtClean="0"/>
              <a:t>antivírus</a:t>
            </a:r>
            <a:r>
              <a:rPr lang="es-CL" sz="2400" dirty="0" smtClean="0"/>
              <a:t>, por ejemplo).</a:t>
            </a:r>
          </a:p>
          <a:p>
            <a:pPr algn="just">
              <a:buNone/>
            </a:pPr>
            <a:endParaRPr lang="es-CL" sz="2400" dirty="0" smtClean="0"/>
          </a:p>
          <a:p>
            <a:pPr algn="just"/>
            <a:r>
              <a:rPr lang="es-CL" sz="2400" b="1" dirty="0" err="1" smtClean="0"/>
              <a:t>Keylogger</a:t>
            </a:r>
            <a:r>
              <a:rPr lang="es-CL" sz="2400" b="1" dirty="0" smtClean="0"/>
              <a:t> </a:t>
            </a:r>
          </a:p>
          <a:p>
            <a:pPr algn="just">
              <a:buNone/>
            </a:pPr>
            <a:r>
              <a:rPr lang="es-CL" sz="2400" dirty="0" smtClean="0"/>
              <a:t>	El </a:t>
            </a:r>
            <a:r>
              <a:rPr lang="es-CL" sz="2400" dirty="0" err="1" smtClean="0"/>
              <a:t>KeyLogger</a:t>
            </a:r>
            <a:r>
              <a:rPr lang="es-CL" sz="2400" dirty="0" smtClean="0"/>
              <a:t> es una de las especies de virus existentes, el significado de los términos en inglés que más se adapta al contexto sería: </a:t>
            </a:r>
            <a:r>
              <a:rPr lang="es-CL" sz="2400" b="1" dirty="0" err="1" smtClean="0"/>
              <a:t>Capturador</a:t>
            </a:r>
            <a:r>
              <a:rPr lang="es-CL" sz="2400" b="1" dirty="0" smtClean="0"/>
              <a:t> de teclas.</a:t>
            </a:r>
            <a:r>
              <a:rPr lang="es-CL" sz="2400" dirty="0" smtClean="0"/>
              <a:t> Luego que son ejecutados, normalmente </a:t>
            </a:r>
            <a:r>
              <a:rPr lang="es-CL" sz="2400" b="1" dirty="0" smtClean="0"/>
              <a:t>los </a:t>
            </a:r>
            <a:r>
              <a:rPr lang="es-CL" sz="2400" b="1" dirty="0" err="1" smtClean="0"/>
              <a:t>keyloggers</a:t>
            </a:r>
            <a:r>
              <a:rPr lang="es-CL" sz="2400" b="1" dirty="0" smtClean="0"/>
              <a:t> quedan escondidos en el sistema operativo, de manera que la víctima no tiene como saber que está siendo monitorizada.</a:t>
            </a:r>
          </a:p>
        </p:txBody>
      </p:sp>
    </p:spTree>
    <p:extLst>
      <p:ext uri="{BB962C8B-B14F-4D97-AF65-F5344CB8AC3E}">
        <p14:creationId xmlns:p14="http://schemas.microsoft.com/office/powerpoint/2010/main" val="25076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ducación Básica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E7D21742-DC0A-1C47-AF07-33DFFB7314C2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095DB8BF-0936-B54E-8054-230E3A4E5AEC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5F612313-6A11-3F41-9651-348765BEE88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Educación Básica</Template>
  <TotalTime>30</TotalTime>
  <Words>300</Words>
  <Application>Microsoft Office PowerPoint</Application>
  <PresentationFormat>A4 (210 x 297 mm)</PresentationFormat>
  <Paragraphs>48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PPT Educación Básica</vt:lpstr>
      <vt:lpstr>Diseño personalizado</vt:lpstr>
      <vt:lpstr>3_Diseño personalizado</vt:lpstr>
      <vt:lpstr>TALLER DE COMPUTACIÓN</vt:lpstr>
      <vt:lpstr>Virus de Computadoras</vt:lpstr>
      <vt:lpstr>Recomendaciones para no infectarse con virus informáticos</vt:lpstr>
      <vt:lpstr>10 recomendaciones</vt:lpstr>
      <vt:lpstr>Revisemos algunos tipos de virus más frecuentes</vt:lpstr>
      <vt:lpstr>Tipos de virus de computadoras</vt:lpstr>
      <vt:lpstr>Tipos de virus de computadoras</vt:lpstr>
      <vt:lpstr>Tipos de virus de computadoras</vt:lpstr>
      <vt:lpstr>Tipos de virus de computadoras</vt:lpstr>
      <vt:lpstr>Tipos de virus de computadoras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COMPUTACIÓN</dc:title>
  <dc:creator>Pedro</dc:creator>
  <cp:lastModifiedBy>Pedro</cp:lastModifiedBy>
  <cp:revision>5</cp:revision>
  <dcterms:created xsi:type="dcterms:W3CDTF">2020-03-28T15:39:47Z</dcterms:created>
  <dcterms:modified xsi:type="dcterms:W3CDTF">2020-03-28T16:46:59Z</dcterms:modified>
</cp:coreProperties>
</file>