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sldIdLst>
    <p:sldId id="256" r:id="rId4"/>
    <p:sldId id="257" r:id="rId5"/>
    <p:sldId id="258" r:id="rId6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2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01-04-20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F533B-CE08-2742-875C-5A4CE6C2C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381208"/>
            <a:ext cx="6460434" cy="2387600"/>
          </a:xfrm>
        </p:spPr>
        <p:txBody>
          <a:bodyPr>
            <a:normAutofit/>
          </a:bodyPr>
          <a:lstStyle/>
          <a:p>
            <a:r>
              <a:rPr lang="es-CL" sz="6600" dirty="0"/>
              <a:t>Sports and Hobbies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2EFB1B-F85E-A54B-880E-799777AB9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Usamos vocabulario de Deportes (sports) y Pasatiempos (hobbies) para hablar sobre las actividades que a menudo realizamos en nuestro </a:t>
            </a:r>
          </a:p>
          <a:p>
            <a:r>
              <a:rPr lang="es-CL" dirty="0"/>
              <a:t>tiempo libre.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89E27B-E105-054E-B685-0156AEAD849A}"/>
              </a:ext>
            </a:extLst>
          </p:cNvPr>
          <p:cNvSpPr txBox="1"/>
          <p:nvPr/>
        </p:nvSpPr>
        <p:spPr>
          <a:xfrm>
            <a:off x="233517" y="196542"/>
            <a:ext cx="471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b="1" dirty="0"/>
              <a:t>Escribir en el cuaderno.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6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628" y="211756"/>
            <a:ext cx="4811784" cy="6349902"/>
          </a:xfrm>
        </p:spPr>
        <p:txBody>
          <a:bodyPr anchor="ctr" anchorCtr="0"/>
          <a:lstStyle/>
          <a:p>
            <a:pPr algn="r"/>
            <a:r>
              <a:rPr lang="es-CL" b="1" dirty="0"/>
              <a:t>Playing Guitar</a:t>
            </a:r>
            <a:br>
              <a:rPr lang="es-CL" b="1" dirty="0"/>
            </a:br>
            <a:br>
              <a:rPr lang="es-CL" b="1" dirty="0"/>
            </a:br>
            <a:r>
              <a:rPr lang="es-CL" b="1" dirty="0"/>
              <a:t>Basketball</a:t>
            </a:r>
            <a:br>
              <a:rPr lang="es-CL" b="1" dirty="0"/>
            </a:br>
            <a:br>
              <a:rPr lang="es-CL" b="1" dirty="0"/>
            </a:br>
            <a:r>
              <a:rPr lang="es-CL" b="1" dirty="0"/>
              <a:t>Singing</a:t>
            </a:r>
            <a:br>
              <a:rPr lang="es-CL" b="1" dirty="0"/>
            </a:br>
            <a:br>
              <a:rPr lang="es-CL" b="1" dirty="0"/>
            </a:br>
            <a:r>
              <a:rPr lang="es-CL" b="1" dirty="0"/>
              <a:t>Tennis</a:t>
            </a:r>
            <a:br>
              <a:rPr lang="es-CL" b="1" dirty="0"/>
            </a:br>
            <a:br>
              <a:rPr lang="es-CL" b="1" dirty="0"/>
            </a:br>
            <a:r>
              <a:rPr lang="es-CL" b="1" dirty="0"/>
              <a:t>Painting</a:t>
            </a:r>
            <a:br>
              <a:rPr lang="es-CL" dirty="0"/>
            </a:br>
            <a:endParaRPr lang="es-CL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960D1-A347-4A40-BFEC-29F19008B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989" y="205188"/>
            <a:ext cx="1217277" cy="9440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B3791F-36F1-3943-8B02-771F46E62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335" y="1437886"/>
            <a:ext cx="679982" cy="67998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59ADAA8-2EFB-B746-B87B-5623F2BE9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0791" y="2432050"/>
            <a:ext cx="996950" cy="996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E51018A-5418-1449-9D16-3A3EEF8C84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5924" y="3783560"/>
            <a:ext cx="871817" cy="8718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1365067-5D4B-9F4B-8668-1F0E819203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0417" y="5009937"/>
            <a:ext cx="871816" cy="106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4B16022-B703-2549-BD3B-B0238D2F1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499" y="254049"/>
            <a:ext cx="3493972" cy="6224244"/>
          </a:xfrm>
        </p:spPr>
        <p:txBody>
          <a:bodyPr anchor="ctr" anchorCtr="0"/>
          <a:lstStyle/>
          <a:p>
            <a:pPr algn="r"/>
            <a:r>
              <a:rPr lang="es-CL" dirty="0"/>
              <a:t>Dancing Ballet</a:t>
            </a:r>
            <a:br>
              <a:rPr lang="es-CL" dirty="0"/>
            </a:br>
            <a:br>
              <a:rPr lang="es-CL" dirty="0"/>
            </a:br>
            <a:r>
              <a:rPr lang="es-CL" dirty="0"/>
              <a:t>Rollerblading</a:t>
            </a:r>
            <a:br>
              <a:rPr lang="es-CL" dirty="0"/>
            </a:br>
            <a:br>
              <a:rPr lang="es-CL" dirty="0"/>
            </a:br>
            <a:r>
              <a:rPr lang="es-CL" dirty="0"/>
              <a:t>Bike Riding</a:t>
            </a:r>
            <a:br>
              <a:rPr lang="es-CL" dirty="0"/>
            </a:br>
            <a:br>
              <a:rPr lang="es-CL" dirty="0"/>
            </a:br>
            <a:r>
              <a:rPr lang="es-CL" dirty="0"/>
              <a:t>Playing Soccer</a:t>
            </a:r>
            <a:br>
              <a:rPr lang="es-CL" dirty="0"/>
            </a:br>
            <a:endParaRPr lang="es-C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28BA4C2-48A3-624A-BF16-12A5DF1537DD}"/>
              </a:ext>
            </a:extLst>
          </p:cNvPr>
          <p:cNvSpPr txBox="1">
            <a:spLocks/>
          </p:cNvSpPr>
          <p:nvPr/>
        </p:nvSpPr>
        <p:spPr>
          <a:xfrm>
            <a:off x="5957411" y="316878"/>
            <a:ext cx="3493972" cy="62242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dirty="0"/>
              <a:t>Reading</a:t>
            </a:r>
            <a:br>
              <a:rPr lang="es-CL" dirty="0"/>
            </a:br>
            <a:br>
              <a:rPr lang="es-CL" dirty="0"/>
            </a:br>
            <a:r>
              <a:rPr lang="es-CL" dirty="0"/>
              <a:t>Taking Photos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Baseball</a:t>
            </a:r>
            <a:br>
              <a:rPr lang="es-CL" dirty="0"/>
            </a:br>
            <a:endParaRPr lang="es-C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5DCA09-2A76-C846-A382-02CAA0FD1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91" y="613476"/>
            <a:ext cx="744528" cy="12323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FDC5B8-0577-BB43-90BE-9CB5401CC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06" y="1997127"/>
            <a:ext cx="985897" cy="8390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C6C8AD-92EC-4049-9B26-7523B2B31E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054" y="3009470"/>
            <a:ext cx="987129" cy="8390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F099A6-C878-CF46-ADEB-92FB958676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91" y="4266387"/>
            <a:ext cx="813516" cy="773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93E9A72-E6E0-9442-83A8-A3D91CD8CF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7672" y="1332265"/>
            <a:ext cx="1027065" cy="10270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A49327-A621-F343-A370-B7D688AC4B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0544" y="2748978"/>
            <a:ext cx="987128" cy="6800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A71249-3281-9940-A4B6-438B2EB7C8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31654" y="3926757"/>
            <a:ext cx="723083" cy="67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4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5F612313-6A11-3F41-9651-348765BEE8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680</TotalTime>
  <Words>73</Words>
  <Application>Microsoft Macintosh PowerPoint</Application>
  <PresentationFormat>A4 (210 x 297 mm)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Diseño personalizado</vt:lpstr>
      <vt:lpstr>3_Diseño personalizado</vt:lpstr>
      <vt:lpstr>Sports and Hobbies</vt:lpstr>
      <vt:lpstr>Playing Guitar  Basketball  Singing  Tennis  Painting </vt:lpstr>
      <vt:lpstr>Dancing Ballet  Rollerblading  Bike Riding  Playing Soccer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and Hobbies</dc:title>
  <dc:creator>Microsoft Office User</dc:creator>
  <cp:lastModifiedBy>Renato Briceño Espinoza</cp:lastModifiedBy>
  <cp:revision>4</cp:revision>
  <dcterms:created xsi:type="dcterms:W3CDTF">2020-03-29T02:31:14Z</dcterms:created>
  <dcterms:modified xsi:type="dcterms:W3CDTF">2020-04-01T16:44:59Z</dcterms:modified>
</cp:coreProperties>
</file>