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723" r:id="rId2"/>
    <p:sldMasterId id="2147483710" r:id="rId3"/>
  </p:sldMasterIdLst>
  <p:sldIdLst>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906000" cy="6858000" type="A4"/>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3D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71"/>
    <p:restoredTop sz="94674"/>
  </p:normalViewPr>
  <p:slideViewPr>
    <p:cSldViewPr snapToGrid="0" snapToObjects="1">
      <p:cViewPr varScale="1">
        <p:scale>
          <a:sx n="67" d="100"/>
          <a:sy n="67" d="100"/>
        </p:scale>
        <p:origin x="32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6460434" cy="2387600"/>
          </a:xfrm>
          <a:prstGeom prst="rect">
            <a:avLst/>
          </a:prstGeom>
        </p:spPr>
        <p:txBody>
          <a:bodyPr anchor="b">
            <a:normAutofit/>
          </a:bodyPr>
          <a:lstStyle>
            <a:lvl1pPr algn="ct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 y="2768808"/>
            <a:ext cx="646043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Tree>
    <p:extLst>
      <p:ext uri="{BB962C8B-B14F-4D97-AF65-F5344CB8AC3E}">
        <p14:creationId xmlns:p14="http://schemas.microsoft.com/office/powerpoint/2010/main" val="429093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EF61367A-BA69-2E45-8EFB-495A67487531}" type="datetimeFigureOut">
              <a:rPr lang="es-CL" smtClean="0"/>
              <a:t>01-04-20</a:t>
            </a:fld>
            <a:endParaRPr lang="es-CL"/>
          </a:p>
        </p:txBody>
      </p:sp>
      <p:sp>
        <p:nvSpPr>
          <p:cNvPr id="6" name="Footer Placeholder 5"/>
          <p:cNvSpPr>
            <a:spLocks noGrp="1"/>
          </p:cNvSpPr>
          <p:nvPr>
            <p:ph type="ftr" sz="quarter" idx="11"/>
          </p:nvPr>
        </p:nvSpPr>
        <p:spPr>
          <a:xfrm>
            <a:off x="4109988" y="6356352"/>
            <a:ext cx="3583056" cy="365125"/>
          </a:xfrm>
          <a:prstGeom prst="rect">
            <a:avLst/>
          </a:prstGeom>
        </p:spPr>
        <p:txBody>
          <a:bodyPr/>
          <a:lstStyle/>
          <a:p>
            <a:endParaRPr lang="es-CL"/>
          </a:p>
        </p:txBody>
      </p:sp>
      <p:sp>
        <p:nvSpPr>
          <p:cNvPr id="7" name="Slide Number Placeholder 6"/>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4229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681039" y="365127"/>
            <a:ext cx="8308958" cy="1325563"/>
          </a:xfrm>
          <a:prstGeom prst="rect">
            <a:avLst/>
          </a:prstGeo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p:txBody>
      </p:sp>
      <p:sp>
        <p:nvSpPr>
          <p:cNvPr id="4" name="Date Placeholder 3"/>
          <p:cNvSpPr>
            <a:spLocks noGrp="1"/>
          </p:cNvSpPr>
          <p:nvPr>
            <p:ph type="dt" sz="half" idx="10"/>
          </p:nvPr>
        </p:nvSpPr>
        <p:spPr/>
        <p:txBody>
          <a:bodyPr/>
          <a:lstStyle/>
          <a:p>
            <a:fld id="{EF61367A-BA69-2E45-8EFB-495A67487531}" type="datetimeFigureOut">
              <a:rPr lang="es-CL" smtClean="0"/>
              <a:t>01-04-20</a:t>
            </a:fld>
            <a:endParaRPr lang="es-CL"/>
          </a:p>
        </p:txBody>
      </p:sp>
      <p:sp>
        <p:nvSpPr>
          <p:cNvPr id="5" name="Footer Placeholder 4"/>
          <p:cNvSpPr>
            <a:spLocks noGrp="1"/>
          </p:cNvSpPr>
          <p:nvPr>
            <p:ph type="ftr" sz="quarter" idx="11"/>
          </p:nvPr>
        </p:nvSpPr>
        <p:spPr>
          <a:xfrm>
            <a:off x="4109988" y="6356352"/>
            <a:ext cx="3583056" cy="365125"/>
          </a:xfrm>
          <a:prstGeom prst="rect">
            <a:avLst/>
          </a:prstGeom>
        </p:spPr>
        <p:txBody>
          <a:bodyPr/>
          <a:lstStyle/>
          <a:p>
            <a:endParaRPr lang="es-CL"/>
          </a:p>
        </p:txBody>
      </p:sp>
      <p:sp>
        <p:nvSpPr>
          <p:cNvPr id="6" name="Slide Number Placeholder 5"/>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3917653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1872138" cy="5811838"/>
          </a:xfrm>
          <a:prstGeom prst="rect">
            <a:avLst/>
          </a:prstGeo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s-ES"/>
              <a:t>Editar el estilo de texto del patrón</a:t>
            </a:r>
          </a:p>
        </p:txBody>
      </p:sp>
      <p:sp>
        <p:nvSpPr>
          <p:cNvPr id="4" name="Date Placeholder 3"/>
          <p:cNvSpPr>
            <a:spLocks noGrp="1"/>
          </p:cNvSpPr>
          <p:nvPr>
            <p:ph type="dt" sz="half" idx="10"/>
          </p:nvPr>
        </p:nvSpPr>
        <p:spPr/>
        <p:txBody>
          <a:bodyPr/>
          <a:lstStyle/>
          <a:p>
            <a:fld id="{EF61367A-BA69-2E45-8EFB-495A67487531}" type="datetimeFigureOut">
              <a:rPr lang="es-CL" smtClean="0"/>
              <a:t>01-04-20</a:t>
            </a:fld>
            <a:endParaRPr lang="es-CL"/>
          </a:p>
        </p:txBody>
      </p:sp>
      <p:sp>
        <p:nvSpPr>
          <p:cNvPr id="5" name="Footer Placeholder 4"/>
          <p:cNvSpPr>
            <a:spLocks noGrp="1"/>
          </p:cNvSpPr>
          <p:nvPr>
            <p:ph type="ftr" sz="quarter" idx="11"/>
          </p:nvPr>
        </p:nvSpPr>
        <p:spPr>
          <a:xfrm>
            <a:off x="4109988" y="6356352"/>
            <a:ext cx="3583056" cy="365125"/>
          </a:xfrm>
          <a:prstGeom prst="rect">
            <a:avLst/>
          </a:prstGeom>
        </p:spPr>
        <p:txBody>
          <a:bodyPr/>
          <a:lstStyle/>
          <a:p>
            <a:endParaRPr lang="es-CL"/>
          </a:p>
        </p:txBody>
      </p:sp>
      <p:sp>
        <p:nvSpPr>
          <p:cNvPr id="6" name="Slide Number Placeholder 5"/>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12123470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8B40B7-DBAB-D546-8266-A7A61D39916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B45750D-A13F-E44C-929F-BFD722BEBE3E}"/>
              </a:ext>
            </a:extLst>
          </p:cNvPr>
          <p:cNvSpPr>
            <a:spLocks noGrp="1"/>
          </p:cNvSpPr>
          <p:nvPr>
            <p:ph idx="1"/>
          </p:nvPr>
        </p:nvSpPr>
        <p:spPr/>
        <p:txBody>
          <a:body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D50FAA47-6C95-B54F-80B8-C826EDC9F04F}"/>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5" name="Marcador de pie de página 4">
            <a:extLst>
              <a:ext uri="{FF2B5EF4-FFF2-40B4-BE49-F238E27FC236}">
                <a16:creationId xmlns:a16="http://schemas.microsoft.com/office/drawing/2014/main" id="{8F748017-C239-5341-BBA2-313AD2622AF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236556C5-8D3D-BA46-923A-F62ECCD42133}"/>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356620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1_Encabezado de sección">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35628" y="211756"/>
            <a:ext cx="4484176" cy="2733575"/>
          </a:xfrm>
          <a:prstGeom prst="rect">
            <a:avLst/>
          </a:prstGeom>
        </p:spPr>
        <p:txBody>
          <a:bodyPr anchor="b">
            <a:noAutofit/>
          </a:bodyPr>
          <a:lstStyle>
            <a:lvl1pPr algn="ctr">
              <a:defRPr sz="4500" b="0"/>
            </a:lvl1p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4735628" y="2945331"/>
            <a:ext cx="4484175" cy="3144321"/>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Editar los estilos de texto del patrón
Segundo nivel
Tercer nivel
Cuarto nivel
Quinto nivel</a:t>
            </a:r>
            <a:endParaRPr lang="en-US" dirty="0"/>
          </a:p>
        </p:txBody>
      </p:sp>
      <p:sp>
        <p:nvSpPr>
          <p:cNvPr id="4" name="Date Placeholder 3"/>
          <p:cNvSpPr>
            <a:spLocks noGrp="1"/>
          </p:cNvSpPr>
          <p:nvPr>
            <p:ph type="dt" sz="half" idx="10"/>
          </p:nvPr>
        </p:nvSpPr>
        <p:spPr>
          <a:xfrm>
            <a:off x="7812534" y="6129341"/>
            <a:ext cx="2044517" cy="365125"/>
          </a:xfrm>
        </p:spPr>
        <p:txBody>
          <a:bodyPr/>
          <a:lstStyle/>
          <a:p>
            <a:fld id="{EF61367A-BA69-2E45-8EFB-495A67487531}" type="datetimeFigureOut">
              <a:rPr lang="es-CL" smtClean="0"/>
              <a:t>01-04-20</a:t>
            </a:fld>
            <a:endParaRPr lang="es-CL" dirty="0"/>
          </a:p>
        </p:txBody>
      </p:sp>
      <p:sp>
        <p:nvSpPr>
          <p:cNvPr id="5" name="Footer Placeholder 4"/>
          <p:cNvSpPr>
            <a:spLocks noGrp="1"/>
          </p:cNvSpPr>
          <p:nvPr>
            <p:ph type="ftr" sz="quarter" idx="11"/>
          </p:nvPr>
        </p:nvSpPr>
        <p:spPr>
          <a:xfrm>
            <a:off x="4109988" y="6356352"/>
            <a:ext cx="3583056" cy="365125"/>
          </a:xfrm>
          <a:prstGeom prst="rect">
            <a:avLst/>
          </a:prstGeom>
        </p:spPr>
        <p:txBody>
          <a:bodyPr/>
          <a:lstStyle/>
          <a:p>
            <a:endParaRPr lang="es-CL"/>
          </a:p>
        </p:txBody>
      </p:sp>
      <p:sp>
        <p:nvSpPr>
          <p:cNvPr id="6" name="Slide Number Placeholder 5"/>
          <p:cNvSpPr>
            <a:spLocks noGrp="1"/>
          </p:cNvSpPr>
          <p:nvPr>
            <p:ph type="sldNum" sz="quarter" idx="12"/>
          </p:nvPr>
        </p:nvSpPr>
        <p:spPr>
          <a:xfrm>
            <a:off x="7812534" y="6534155"/>
            <a:ext cx="1274496" cy="365125"/>
          </a:xfrm>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3464922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920DF3-3CA4-6448-8750-4CBEC3BF310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9CBCA123-6EBF-2B48-B644-52C2D1210F6F}"/>
              </a:ext>
            </a:extLst>
          </p:cNvPr>
          <p:cNvSpPr>
            <a:spLocks noGrp="1"/>
          </p:cNvSpPr>
          <p:nvPr>
            <p:ph sz="half" idx="1"/>
          </p:nvPr>
        </p:nvSpPr>
        <p:spPr>
          <a:xfrm>
            <a:off x="681038" y="1825625"/>
            <a:ext cx="4195762" cy="4351338"/>
          </a:xfrm>
        </p:spPr>
        <p:txBody>
          <a:bodyPr/>
          <a:lstStyle/>
          <a:p>
            <a:r>
              <a:rPr lang="es-ES"/>
              <a:t>Editar los estilos de texto del patrón
Segundo nivel
Tercer nivel
Cuarto nivel
Quinto nivel</a:t>
            </a:r>
            <a:endParaRPr lang="es-CL"/>
          </a:p>
        </p:txBody>
      </p:sp>
      <p:sp>
        <p:nvSpPr>
          <p:cNvPr id="4" name="Marcador de contenido 3">
            <a:extLst>
              <a:ext uri="{FF2B5EF4-FFF2-40B4-BE49-F238E27FC236}">
                <a16:creationId xmlns:a16="http://schemas.microsoft.com/office/drawing/2014/main" id="{3AF7F2A4-C8C3-CF43-A86F-380C1E670318}"/>
              </a:ext>
            </a:extLst>
          </p:cNvPr>
          <p:cNvSpPr>
            <a:spLocks noGrp="1"/>
          </p:cNvSpPr>
          <p:nvPr>
            <p:ph sz="half" idx="2"/>
          </p:nvPr>
        </p:nvSpPr>
        <p:spPr>
          <a:xfrm>
            <a:off x="5029200" y="1825625"/>
            <a:ext cx="4195763" cy="4351338"/>
          </a:xfrm>
        </p:spPr>
        <p:txBody>
          <a:body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8B11ECAA-BF03-C246-BCDB-E55690A7E9A1}"/>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6" name="Marcador de pie de página 5">
            <a:extLst>
              <a:ext uri="{FF2B5EF4-FFF2-40B4-BE49-F238E27FC236}">
                <a16:creationId xmlns:a16="http://schemas.microsoft.com/office/drawing/2014/main" id="{F1F3CF77-3089-AA42-BB85-A79657E5421F}"/>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4EF01CC6-260C-C844-92E8-F2D946950F35}"/>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3689232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DB719-2F23-0E4A-8295-B1A165FF714A}"/>
              </a:ext>
            </a:extLst>
          </p:cNvPr>
          <p:cNvSpPr>
            <a:spLocks noGrp="1"/>
          </p:cNvSpPr>
          <p:nvPr>
            <p:ph type="title"/>
          </p:nvPr>
        </p:nvSpPr>
        <p:spPr>
          <a:xfrm>
            <a:off x="682625" y="365125"/>
            <a:ext cx="8355497" cy="1325563"/>
          </a:xfrm>
        </p:spPr>
        <p:txBody>
          <a:bodyPr/>
          <a:lstStyle/>
          <a:p>
            <a:r>
              <a:rPr lang="es-ES" dirty="0"/>
              <a:t>Haga clic para modificar el estilo de título del patrón</a:t>
            </a:r>
            <a:endParaRPr lang="es-CL" dirty="0"/>
          </a:p>
        </p:txBody>
      </p:sp>
      <p:sp>
        <p:nvSpPr>
          <p:cNvPr id="3" name="Marcador de texto 2">
            <a:extLst>
              <a:ext uri="{FF2B5EF4-FFF2-40B4-BE49-F238E27FC236}">
                <a16:creationId xmlns:a16="http://schemas.microsoft.com/office/drawing/2014/main" id="{018EE139-64EB-6E4B-A0ED-28B375749D7D}"/>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CL"/>
          </a:p>
        </p:txBody>
      </p:sp>
      <p:sp>
        <p:nvSpPr>
          <p:cNvPr id="4" name="Marcador de contenido 3">
            <a:extLst>
              <a:ext uri="{FF2B5EF4-FFF2-40B4-BE49-F238E27FC236}">
                <a16:creationId xmlns:a16="http://schemas.microsoft.com/office/drawing/2014/main" id="{2368F4FB-E901-DD46-A048-02C83B9B948D}"/>
              </a:ext>
            </a:extLst>
          </p:cNvPr>
          <p:cNvSpPr>
            <a:spLocks noGrp="1"/>
          </p:cNvSpPr>
          <p:nvPr>
            <p:ph sz="half" idx="2"/>
          </p:nvPr>
        </p:nvSpPr>
        <p:spPr>
          <a:xfrm>
            <a:off x="682625" y="2505075"/>
            <a:ext cx="4191000" cy="3684588"/>
          </a:xfrm>
        </p:spPr>
        <p:txBody>
          <a:bodyPr/>
          <a:lstStyle/>
          <a:p>
            <a:r>
              <a:rPr lang="es-ES"/>
              <a:t>Editar los estilos de texto del patrón
Segundo nivel
Tercer nivel
Cuarto nivel
Quinto nivel</a:t>
            </a:r>
            <a:endParaRPr lang="es-CL"/>
          </a:p>
        </p:txBody>
      </p:sp>
      <p:sp>
        <p:nvSpPr>
          <p:cNvPr id="5" name="Marcador de texto 4">
            <a:extLst>
              <a:ext uri="{FF2B5EF4-FFF2-40B4-BE49-F238E27FC236}">
                <a16:creationId xmlns:a16="http://schemas.microsoft.com/office/drawing/2014/main" id="{F909F0E9-659E-7247-8D9E-9E90334F1D51}"/>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CL"/>
          </a:p>
        </p:txBody>
      </p:sp>
      <p:sp>
        <p:nvSpPr>
          <p:cNvPr id="6" name="Marcador de contenido 5">
            <a:extLst>
              <a:ext uri="{FF2B5EF4-FFF2-40B4-BE49-F238E27FC236}">
                <a16:creationId xmlns:a16="http://schemas.microsoft.com/office/drawing/2014/main" id="{D78D7BBE-1D1D-9E40-91AA-464A948F04D0}"/>
              </a:ext>
            </a:extLst>
          </p:cNvPr>
          <p:cNvSpPr>
            <a:spLocks noGrp="1"/>
          </p:cNvSpPr>
          <p:nvPr>
            <p:ph sz="quarter" idx="4"/>
          </p:nvPr>
        </p:nvSpPr>
        <p:spPr>
          <a:xfrm>
            <a:off x="5014913" y="2505075"/>
            <a:ext cx="4211637" cy="3684588"/>
          </a:xfrm>
        </p:spPr>
        <p:txBody>
          <a:bodyPr/>
          <a:lstStyle/>
          <a:p>
            <a:r>
              <a:rPr lang="es-ES"/>
              <a:t>Editar los estilos de texto del patrón
Segundo nivel
Tercer nivel
Cuarto nivel
Quinto nivel</a:t>
            </a:r>
            <a:endParaRPr lang="es-CL"/>
          </a:p>
        </p:txBody>
      </p:sp>
      <p:sp>
        <p:nvSpPr>
          <p:cNvPr id="7" name="Marcador de fecha 6">
            <a:extLst>
              <a:ext uri="{FF2B5EF4-FFF2-40B4-BE49-F238E27FC236}">
                <a16:creationId xmlns:a16="http://schemas.microsoft.com/office/drawing/2014/main" id="{DFF0FB23-FF10-A84A-ABAE-4FC6229E0BFB}"/>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8" name="Marcador de pie de página 7">
            <a:extLst>
              <a:ext uri="{FF2B5EF4-FFF2-40B4-BE49-F238E27FC236}">
                <a16:creationId xmlns:a16="http://schemas.microsoft.com/office/drawing/2014/main" id="{2CBA7CB4-946A-9145-ABA0-930E3B1DB99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11EECB7C-D0E9-9541-BA24-B74B956DDB01}"/>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1588404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F12E6B-774B-B94B-8F43-93D6FC5A161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35B8B024-AFF8-1E44-A4BA-048272230AB6}"/>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4" name="Marcador de pie de página 3">
            <a:extLst>
              <a:ext uri="{FF2B5EF4-FFF2-40B4-BE49-F238E27FC236}">
                <a16:creationId xmlns:a16="http://schemas.microsoft.com/office/drawing/2014/main" id="{3FA922C7-385F-9944-A98E-403C1712214F}"/>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FC4FB781-CA78-DA4D-8CD4-2339DA930745}"/>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30197094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FA27CE8-860B-124C-809C-330321D39404}"/>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3" name="Marcador de pie de página 2">
            <a:extLst>
              <a:ext uri="{FF2B5EF4-FFF2-40B4-BE49-F238E27FC236}">
                <a16:creationId xmlns:a16="http://schemas.microsoft.com/office/drawing/2014/main" id="{52EC2415-84E7-2742-A00C-A880B33A7022}"/>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847680D4-2654-3F4A-A5D2-A0FC0F4970CD}"/>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3557427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9B4070-8093-FB46-A937-E7B684797F32}"/>
              </a:ext>
            </a:extLst>
          </p:cNvPr>
          <p:cNvSpPr>
            <a:spLocks noGrp="1"/>
          </p:cNvSpPr>
          <p:nvPr>
            <p:ph type="title"/>
          </p:nvPr>
        </p:nvSpPr>
        <p:spPr>
          <a:xfrm>
            <a:off x="682625" y="457200"/>
            <a:ext cx="3194050"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A5A3260-A852-0149-B16C-79F525C1C539}"/>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CL"/>
          </a:p>
        </p:txBody>
      </p:sp>
      <p:sp>
        <p:nvSpPr>
          <p:cNvPr id="4" name="Marcador de texto 3">
            <a:extLst>
              <a:ext uri="{FF2B5EF4-FFF2-40B4-BE49-F238E27FC236}">
                <a16:creationId xmlns:a16="http://schemas.microsoft.com/office/drawing/2014/main" id="{1ADD681F-3B0E-1148-8844-CEF11AE2FED2}"/>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A5ED02A9-A2B5-BF49-BA03-8AC374D410F8}"/>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6" name="Marcador de pie de página 5">
            <a:extLst>
              <a:ext uri="{FF2B5EF4-FFF2-40B4-BE49-F238E27FC236}">
                <a16:creationId xmlns:a16="http://schemas.microsoft.com/office/drawing/2014/main" id="{39EED72C-070C-3B4C-9445-68EBEF11D9D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DBE15F86-C830-B54F-B5BC-1591D0CF42F8}"/>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241768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270457" cy="1325563"/>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p:txBody>
      </p:sp>
      <p:sp>
        <p:nvSpPr>
          <p:cNvPr id="4" name="Date Placeholder 3"/>
          <p:cNvSpPr>
            <a:spLocks noGrp="1"/>
          </p:cNvSpPr>
          <p:nvPr>
            <p:ph type="dt" sz="half" idx="10"/>
          </p:nvPr>
        </p:nvSpPr>
        <p:spPr/>
        <p:txBody>
          <a:bodyPr/>
          <a:lstStyle/>
          <a:p>
            <a:fld id="{EF61367A-BA69-2E45-8EFB-495A67487531}" type="datetimeFigureOut">
              <a:rPr lang="es-CL" smtClean="0"/>
              <a:t>01-04-20</a:t>
            </a:fld>
            <a:endParaRPr lang="es-CL"/>
          </a:p>
        </p:txBody>
      </p:sp>
      <p:sp>
        <p:nvSpPr>
          <p:cNvPr id="5" name="Footer Placeholder 4"/>
          <p:cNvSpPr>
            <a:spLocks noGrp="1"/>
          </p:cNvSpPr>
          <p:nvPr>
            <p:ph type="ftr" sz="quarter" idx="11"/>
          </p:nvPr>
        </p:nvSpPr>
        <p:spPr>
          <a:xfrm>
            <a:off x="4109988" y="6356352"/>
            <a:ext cx="3583056" cy="365125"/>
          </a:xfrm>
          <a:prstGeom prst="rect">
            <a:avLst/>
          </a:prstGeom>
        </p:spPr>
        <p:txBody>
          <a:bodyPr/>
          <a:lstStyle/>
          <a:p>
            <a:endParaRPr lang="es-CL"/>
          </a:p>
        </p:txBody>
      </p:sp>
      <p:sp>
        <p:nvSpPr>
          <p:cNvPr id="6" name="Slide Number Placeholder 5"/>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23573917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2C8D72-E163-C748-A180-1DE5EFB1E2A7}"/>
              </a:ext>
            </a:extLst>
          </p:cNvPr>
          <p:cNvSpPr>
            <a:spLocks noGrp="1"/>
          </p:cNvSpPr>
          <p:nvPr>
            <p:ph type="title"/>
          </p:nvPr>
        </p:nvSpPr>
        <p:spPr>
          <a:xfrm>
            <a:off x="682625" y="457200"/>
            <a:ext cx="3194050"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C4077A1-D75E-BD42-B9DD-5E462B4C988A}"/>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7F27250-3D79-7B49-9325-62DC46DDCF68}"/>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48C4A80F-3183-3643-9DF4-D969DCCED84D}"/>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6" name="Marcador de pie de página 5">
            <a:extLst>
              <a:ext uri="{FF2B5EF4-FFF2-40B4-BE49-F238E27FC236}">
                <a16:creationId xmlns:a16="http://schemas.microsoft.com/office/drawing/2014/main" id="{11A96142-869F-AB47-9073-73F72FA5767D}"/>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FD8D3D6-490F-8D43-9079-DB62F369D459}"/>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25646297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9B3866-06B2-FB44-BF3E-26EC0F4D0A9C}"/>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D8A453A9-5012-5A46-B557-E18E25EA497E}"/>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910D5EBB-ECE5-9C4A-88FB-E69C5CDE073A}"/>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5" name="Marcador de pie de página 4">
            <a:extLst>
              <a:ext uri="{FF2B5EF4-FFF2-40B4-BE49-F238E27FC236}">
                <a16:creationId xmlns:a16="http://schemas.microsoft.com/office/drawing/2014/main" id="{14808CEA-BB76-0849-BD17-AA95748A0350}"/>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08B1365-63D9-A548-BAEC-88096776FEC4}"/>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4181669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7D060C3-E7F2-B442-8AC9-1B4895B2B0C7}"/>
              </a:ext>
            </a:extLst>
          </p:cNvPr>
          <p:cNvSpPr>
            <a:spLocks noGrp="1"/>
          </p:cNvSpPr>
          <p:nvPr>
            <p:ph type="title" orient="vert"/>
          </p:nvPr>
        </p:nvSpPr>
        <p:spPr>
          <a:xfrm>
            <a:off x="7089775" y="365125"/>
            <a:ext cx="1957972"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127F22B3-C000-604C-A041-699B8E3D5758}"/>
              </a:ext>
            </a:extLst>
          </p:cNvPr>
          <p:cNvSpPr>
            <a:spLocks noGrp="1"/>
          </p:cNvSpPr>
          <p:nvPr>
            <p:ph type="body" orient="vert" idx="1"/>
          </p:nvPr>
        </p:nvSpPr>
        <p:spPr>
          <a:xfrm>
            <a:off x="681038" y="365125"/>
            <a:ext cx="6256337" cy="5811838"/>
          </a:xfrm>
        </p:spPr>
        <p:txBody>
          <a:bodyPr vert="eaVert"/>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089F09FE-1EB5-414D-AD46-969FEF3C7CC6}"/>
              </a:ext>
            </a:extLst>
          </p:cNvPr>
          <p:cNvSpPr>
            <a:spLocks noGrp="1"/>
          </p:cNvSpPr>
          <p:nvPr>
            <p:ph type="dt" sz="half" idx="10"/>
          </p:nvPr>
        </p:nvSpPr>
        <p:spPr/>
        <p:txBody>
          <a:bodyPr/>
          <a:lstStyle/>
          <a:p>
            <a:fld id="{C6321556-86E8-1C49-8DBE-8BBE10666C63}" type="datetimeFigureOut">
              <a:rPr lang="es-CL" smtClean="0"/>
              <a:t>01-04-20</a:t>
            </a:fld>
            <a:endParaRPr lang="es-CL"/>
          </a:p>
        </p:txBody>
      </p:sp>
      <p:sp>
        <p:nvSpPr>
          <p:cNvPr id="5" name="Marcador de pie de página 4">
            <a:extLst>
              <a:ext uri="{FF2B5EF4-FFF2-40B4-BE49-F238E27FC236}">
                <a16:creationId xmlns:a16="http://schemas.microsoft.com/office/drawing/2014/main" id="{F7A49056-08DB-494B-BC3C-1CDB755A301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61757C7-1F54-8842-BDFB-A920DFEC4E66}"/>
              </a:ext>
            </a:extLst>
          </p:cNvPr>
          <p:cNvSpPr>
            <a:spLocks noGrp="1"/>
          </p:cNvSpPr>
          <p:nvPr>
            <p:ph type="sldNum" sz="quarter" idx="12"/>
          </p:nvPr>
        </p:nvSpPr>
        <p:spPr/>
        <p:txBody>
          <a:bodyPr/>
          <a:lstStyle/>
          <a:p>
            <a:fld id="{31A4ED8A-DB83-1D4C-A8EE-CFA43573EFBE}" type="slidenum">
              <a:rPr lang="es-CL" smtClean="0"/>
              <a:t>‹Nº›</a:t>
            </a:fld>
            <a:endParaRPr lang="es-CL"/>
          </a:p>
        </p:txBody>
      </p:sp>
    </p:spTree>
    <p:extLst>
      <p:ext uri="{BB962C8B-B14F-4D97-AF65-F5344CB8AC3E}">
        <p14:creationId xmlns:p14="http://schemas.microsoft.com/office/powerpoint/2010/main" val="11803349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E49377-1891-9747-9ADC-38F15DD6227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1D01FB72-F5C6-0F4A-AE6F-831FB6F64CDC}"/>
              </a:ext>
            </a:extLst>
          </p:cNvPr>
          <p:cNvSpPr>
            <a:spLocks noGrp="1"/>
          </p:cNvSpPr>
          <p:nvPr>
            <p:ph idx="1"/>
          </p:nvPr>
        </p:nvSpPr>
        <p:spPr/>
        <p:txBody>
          <a:body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88703B4C-D02A-DE4C-9973-7D500A3BAD80}"/>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5" name="Marcador de pie de página 4">
            <a:extLst>
              <a:ext uri="{FF2B5EF4-FFF2-40B4-BE49-F238E27FC236}">
                <a16:creationId xmlns:a16="http://schemas.microsoft.com/office/drawing/2014/main" id="{958E8FE7-E3A3-1B45-B917-628680E36E7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7D3E414-894B-BB48-A58D-45FD03E23B7C}"/>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26230011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1_Encabezado de sección">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97644" y="211756"/>
            <a:ext cx="4484176" cy="2733575"/>
          </a:xfrm>
          <a:prstGeom prst="rect">
            <a:avLst/>
          </a:prstGeom>
        </p:spPr>
        <p:txBody>
          <a:bodyPr anchor="b">
            <a:noAutofit/>
          </a:bodyPr>
          <a:lstStyle>
            <a:lvl1pPr algn="ctr">
              <a:defRPr sz="4500" b="0"/>
            </a:lvl1p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5197644" y="2945331"/>
            <a:ext cx="4484175" cy="3144321"/>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Editar los estilos de texto del patrón
Segundo nivel
Tercer nivel
Cuarto nivel
Quinto nivel</a:t>
            </a:r>
            <a:endParaRPr lang="en-US" dirty="0"/>
          </a:p>
        </p:txBody>
      </p:sp>
      <p:sp>
        <p:nvSpPr>
          <p:cNvPr id="4" name="Date Placeholder 3"/>
          <p:cNvSpPr>
            <a:spLocks noGrp="1"/>
          </p:cNvSpPr>
          <p:nvPr>
            <p:ph type="dt" sz="half" idx="10"/>
          </p:nvPr>
        </p:nvSpPr>
        <p:spPr>
          <a:xfrm>
            <a:off x="7812534" y="6129341"/>
            <a:ext cx="2044517" cy="365125"/>
          </a:xfrm>
        </p:spPr>
        <p:txBody>
          <a:bodyPr/>
          <a:lstStyle/>
          <a:p>
            <a:fld id="{EF61367A-BA69-2E45-8EFB-495A67487531}" type="datetimeFigureOut">
              <a:rPr lang="es-CL" smtClean="0"/>
              <a:t>01-04-20</a:t>
            </a:fld>
            <a:endParaRPr lang="es-CL" dirty="0"/>
          </a:p>
        </p:txBody>
      </p:sp>
      <p:sp>
        <p:nvSpPr>
          <p:cNvPr id="5" name="Footer Placeholder 4"/>
          <p:cNvSpPr>
            <a:spLocks noGrp="1"/>
          </p:cNvSpPr>
          <p:nvPr>
            <p:ph type="ftr" sz="quarter" idx="11"/>
          </p:nvPr>
        </p:nvSpPr>
        <p:spPr>
          <a:xfrm>
            <a:off x="4321742" y="6356352"/>
            <a:ext cx="3371301" cy="365125"/>
          </a:xfrm>
          <a:prstGeom prst="rect">
            <a:avLst/>
          </a:prstGeom>
        </p:spPr>
        <p:txBody>
          <a:bodyPr/>
          <a:lstStyle/>
          <a:p>
            <a:endParaRPr lang="es-CL" dirty="0"/>
          </a:p>
        </p:txBody>
      </p:sp>
      <p:sp>
        <p:nvSpPr>
          <p:cNvPr id="6" name="Slide Number Placeholder 5"/>
          <p:cNvSpPr>
            <a:spLocks noGrp="1"/>
          </p:cNvSpPr>
          <p:nvPr>
            <p:ph type="sldNum" sz="quarter" idx="12"/>
          </p:nvPr>
        </p:nvSpPr>
        <p:spPr>
          <a:xfrm>
            <a:off x="7812534" y="6534155"/>
            <a:ext cx="1274496" cy="365125"/>
          </a:xfrm>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13092502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48272E-5B49-DD47-83FF-AFD6450CEFF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D4A119BC-A1B6-4E40-918C-9DE62F134D3E}"/>
              </a:ext>
            </a:extLst>
          </p:cNvPr>
          <p:cNvSpPr>
            <a:spLocks noGrp="1"/>
          </p:cNvSpPr>
          <p:nvPr>
            <p:ph sz="half" idx="1"/>
          </p:nvPr>
        </p:nvSpPr>
        <p:spPr>
          <a:xfrm>
            <a:off x="681038" y="1825625"/>
            <a:ext cx="4195762" cy="4351338"/>
          </a:xfrm>
        </p:spPr>
        <p:txBody>
          <a:bodyPr/>
          <a:lstStyle/>
          <a:p>
            <a:r>
              <a:rPr lang="es-ES"/>
              <a:t>Editar los estilos de texto del patrón
Segundo nivel
Tercer nivel
Cuarto nivel
Quinto nivel</a:t>
            </a:r>
            <a:endParaRPr lang="es-CL"/>
          </a:p>
        </p:txBody>
      </p:sp>
      <p:sp>
        <p:nvSpPr>
          <p:cNvPr id="4" name="Marcador de contenido 3">
            <a:extLst>
              <a:ext uri="{FF2B5EF4-FFF2-40B4-BE49-F238E27FC236}">
                <a16:creationId xmlns:a16="http://schemas.microsoft.com/office/drawing/2014/main" id="{B3DDD05F-B0F0-874E-A962-E71FBDDC5602}"/>
              </a:ext>
            </a:extLst>
          </p:cNvPr>
          <p:cNvSpPr>
            <a:spLocks noGrp="1"/>
          </p:cNvSpPr>
          <p:nvPr>
            <p:ph sz="half" idx="2"/>
          </p:nvPr>
        </p:nvSpPr>
        <p:spPr>
          <a:xfrm>
            <a:off x="5029200" y="1825625"/>
            <a:ext cx="4195763" cy="4351338"/>
          </a:xfrm>
        </p:spPr>
        <p:txBody>
          <a:body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3C09D923-06F0-3A40-AAEA-1390D96465A9}"/>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6" name="Marcador de pie de página 5">
            <a:extLst>
              <a:ext uri="{FF2B5EF4-FFF2-40B4-BE49-F238E27FC236}">
                <a16:creationId xmlns:a16="http://schemas.microsoft.com/office/drawing/2014/main" id="{7DB20EDD-A66B-0E48-9976-39B3C18B1759}"/>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7E3CC8C7-4A52-BE48-ACAB-33A8C5B8716E}"/>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2933840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20F6D6-42A3-AC46-B650-7A0BD0058525}"/>
              </a:ext>
            </a:extLst>
          </p:cNvPr>
          <p:cNvSpPr>
            <a:spLocks noGrp="1"/>
          </p:cNvSpPr>
          <p:nvPr>
            <p:ph type="title"/>
          </p:nvPr>
        </p:nvSpPr>
        <p:spPr>
          <a:xfrm>
            <a:off x="682626" y="365125"/>
            <a:ext cx="8345872"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45806D7-387F-1B4E-8E45-A928BE1BCCAC}"/>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a:t>Editar los estilos de texto del patrón
Segundo nivel
Tercer nivel
Cuarto nivel
Quinto nivel</a:t>
            </a:r>
            <a:endParaRPr lang="es-CL"/>
          </a:p>
        </p:txBody>
      </p:sp>
      <p:sp>
        <p:nvSpPr>
          <p:cNvPr id="4" name="Marcador de contenido 3">
            <a:extLst>
              <a:ext uri="{FF2B5EF4-FFF2-40B4-BE49-F238E27FC236}">
                <a16:creationId xmlns:a16="http://schemas.microsoft.com/office/drawing/2014/main" id="{80B9D1F9-209F-0D4C-9C0D-86060FDA9EE8}"/>
              </a:ext>
            </a:extLst>
          </p:cNvPr>
          <p:cNvSpPr>
            <a:spLocks noGrp="1"/>
          </p:cNvSpPr>
          <p:nvPr>
            <p:ph sz="half" idx="2"/>
          </p:nvPr>
        </p:nvSpPr>
        <p:spPr>
          <a:xfrm>
            <a:off x="682625" y="2505075"/>
            <a:ext cx="4191000" cy="3684588"/>
          </a:xfrm>
        </p:spPr>
        <p:txBody>
          <a:bodyPr/>
          <a:lstStyle/>
          <a:p>
            <a:r>
              <a:rPr lang="es-ES"/>
              <a:t>Editar los estilos de texto del patrón
Segundo nivel
Tercer nivel
Cuarto nivel
Quinto nivel</a:t>
            </a:r>
            <a:endParaRPr lang="es-CL"/>
          </a:p>
        </p:txBody>
      </p:sp>
      <p:sp>
        <p:nvSpPr>
          <p:cNvPr id="5" name="Marcador de texto 4">
            <a:extLst>
              <a:ext uri="{FF2B5EF4-FFF2-40B4-BE49-F238E27FC236}">
                <a16:creationId xmlns:a16="http://schemas.microsoft.com/office/drawing/2014/main" id="{D2E24B05-34CA-1F49-A0BF-49BD4E2A233B}"/>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s-ES" dirty="0"/>
              <a:t>Editar los estilos de texto del patrón
Segundo nivel
Tercer nivel
Cuarto nivel
Quinto nivel</a:t>
            </a:r>
            <a:endParaRPr lang="es-CL" dirty="0"/>
          </a:p>
        </p:txBody>
      </p:sp>
      <p:sp>
        <p:nvSpPr>
          <p:cNvPr id="6" name="Marcador de contenido 5">
            <a:extLst>
              <a:ext uri="{FF2B5EF4-FFF2-40B4-BE49-F238E27FC236}">
                <a16:creationId xmlns:a16="http://schemas.microsoft.com/office/drawing/2014/main" id="{675FAB19-6E7C-3A4C-9293-BDE8D04C3AA4}"/>
              </a:ext>
            </a:extLst>
          </p:cNvPr>
          <p:cNvSpPr>
            <a:spLocks noGrp="1"/>
          </p:cNvSpPr>
          <p:nvPr>
            <p:ph sz="quarter" idx="4"/>
          </p:nvPr>
        </p:nvSpPr>
        <p:spPr>
          <a:xfrm>
            <a:off x="5014913" y="2505075"/>
            <a:ext cx="4211637" cy="3684588"/>
          </a:xfrm>
        </p:spPr>
        <p:txBody>
          <a:bodyPr/>
          <a:lstStyle/>
          <a:p>
            <a:r>
              <a:rPr lang="es-ES"/>
              <a:t>Editar los estilos de texto del patrón
Segundo nivel
Tercer nivel
Cuarto nivel
Quinto nivel</a:t>
            </a:r>
            <a:endParaRPr lang="es-CL"/>
          </a:p>
        </p:txBody>
      </p:sp>
      <p:sp>
        <p:nvSpPr>
          <p:cNvPr id="7" name="Marcador de fecha 6">
            <a:extLst>
              <a:ext uri="{FF2B5EF4-FFF2-40B4-BE49-F238E27FC236}">
                <a16:creationId xmlns:a16="http://schemas.microsoft.com/office/drawing/2014/main" id="{C1ED1D1C-B020-7E48-B201-D8D83F3BB67B}"/>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8" name="Marcador de pie de página 7">
            <a:extLst>
              <a:ext uri="{FF2B5EF4-FFF2-40B4-BE49-F238E27FC236}">
                <a16:creationId xmlns:a16="http://schemas.microsoft.com/office/drawing/2014/main" id="{39B3E66E-D6E1-1442-93BB-BFFF89E70D07}"/>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448CBA7-DD96-9142-8624-6A057C5282DF}"/>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20778372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A54A24-01FD-7A4E-8B3B-678350C9C506}"/>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02F22DC7-3E0A-294E-84A6-006C6D1108B1}"/>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4" name="Marcador de pie de página 3">
            <a:extLst>
              <a:ext uri="{FF2B5EF4-FFF2-40B4-BE49-F238E27FC236}">
                <a16:creationId xmlns:a16="http://schemas.microsoft.com/office/drawing/2014/main" id="{2B8C8CD9-796D-1548-9C1B-6DBEF63B57A0}"/>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D075E042-802C-5A48-B06C-90A813D2E4EF}"/>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311544806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ACCD421-2C1C-5C43-A7FA-0E2044502EAF}"/>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3" name="Marcador de pie de página 2">
            <a:extLst>
              <a:ext uri="{FF2B5EF4-FFF2-40B4-BE49-F238E27FC236}">
                <a16:creationId xmlns:a16="http://schemas.microsoft.com/office/drawing/2014/main" id="{602B5F05-16D3-1148-9724-DBEFFE136563}"/>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DDE678AA-2507-9A42-B9AD-C409A9C17529}"/>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5862801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239B78-96E6-764A-ACEC-DA036E2BF8FA}"/>
              </a:ext>
            </a:extLst>
          </p:cNvPr>
          <p:cNvSpPr>
            <a:spLocks noGrp="1"/>
          </p:cNvSpPr>
          <p:nvPr>
            <p:ph type="title"/>
          </p:nvPr>
        </p:nvSpPr>
        <p:spPr>
          <a:xfrm>
            <a:off x="682625" y="457200"/>
            <a:ext cx="3194050"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B1B2296-ED5E-9F4E-B7A9-089F9319D6AE}"/>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s-ES"/>
              <a:t>Editar los estilos de texto del patrón
Segundo nivel
Tercer nivel
Cuarto nivel
Quinto nivel</a:t>
            </a:r>
            <a:endParaRPr lang="es-CL"/>
          </a:p>
        </p:txBody>
      </p:sp>
      <p:sp>
        <p:nvSpPr>
          <p:cNvPr id="4" name="Marcador de texto 3">
            <a:extLst>
              <a:ext uri="{FF2B5EF4-FFF2-40B4-BE49-F238E27FC236}">
                <a16:creationId xmlns:a16="http://schemas.microsoft.com/office/drawing/2014/main" id="{48239D9D-F5EB-034F-A00D-0CBA66D535B3}"/>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A36F1531-1277-9F43-93D6-6A10FB2E54B4}"/>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6" name="Marcador de pie de página 5">
            <a:extLst>
              <a:ext uri="{FF2B5EF4-FFF2-40B4-BE49-F238E27FC236}">
                <a16:creationId xmlns:a16="http://schemas.microsoft.com/office/drawing/2014/main" id="{2ADF0427-5AB6-F541-85E7-9053D48BB8B4}"/>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E065C169-613A-724A-91AF-99A0D2523E79}"/>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3521399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35628" y="211756"/>
            <a:ext cx="4484176" cy="2733575"/>
          </a:xfrm>
          <a:prstGeom prst="rect">
            <a:avLst/>
          </a:prstGeom>
        </p:spPr>
        <p:txBody>
          <a:bodyPr anchor="b">
            <a:noAutofit/>
          </a:bodyPr>
          <a:lstStyle>
            <a:lvl1pPr algn="ctr">
              <a:defRPr sz="4500" b="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735628" y="2945331"/>
            <a:ext cx="4484175" cy="3144321"/>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a:xfrm>
            <a:off x="7812534" y="6129341"/>
            <a:ext cx="2044517" cy="365125"/>
          </a:xfrm>
        </p:spPr>
        <p:txBody>
          <a:bodyPr/>
          <a:lstStyle/>
          <a:p>
            <a:fld id="{EF61367A-BA69-2E45-8EFB-495A67487531}" type="datetimeFigureOut">
              <a:rPr lang="es-CL" smtClean="0"/>
              <a:t>01-04-20</a:t>
            </a:fld>
            <a:endParaRPr lang="es-CL" dirty="0"/>
          </a:p>
        </p:txBody>
      </p:sp>
      <p:sp>
        <p:nvSpPr>
          <p:cNvPr id="5" name="Footer Placeholder 4"/>
          <p:cNvSpPr>
            <a:spLocks noGrp="1"/>
          </p:cNvSpPr>
          <p:nvPr>
            <p:ph type="ftr" sz="quarter" idx="11"/>
          </p:nvPr>
        </p:nvSpPr>
        <p:spPr>
          <a:xfrm>
            <a:off x="4109988" y="6356352"/>
            <a:ext cx="3583056" cy="365125"/>
          </a:xfrm>
          <a:prstGeom prst="rect">
            <a:avLst/>
          </a:prstGeom>
        </p:spPr>
        <p:txBody>
          <a:bodyPr/>
          <a:lstStyle/>
          <a:p>
            <a:endParaRPr lang="es-CL"/>
          </a:p>
        </p:txBody>
      </p:sp>
      <p:sp>
        <p:nvSpPr>
          <p:cNvPr id="6" name="Slide Number Placeholder 5"/>
          <p:cNvSpPr>
            <a:spLocks noGrp="1"/>
          </p:cNvSpPr>
          <p:nvPr>
            <p:ph type="sldNum" sz="quarter" idx="12"/>
          </p:nvPr>
        </p:nvSpPr>
        <p:spPr>
          <a:xfrm>
            <a:off x="7812534" y="6534155"/>
            <a:ext cx="1274496" cy="365125"/>
          </a:xfrm>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7309389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F370A4-19FD-E44F-B888-A48A32AC8875}"/>
              </a:ext>
            </a:extLst>
          </p:cNvPr>
          <p:cNvSpPr>
            <a:spLocks noGrp="1"/>
          </p:cNvSpPr>
          <p:nvPr>
            <p:ph type="title"/>
          </p:nvPr>
        </p:nvSpPr>
        <p:spPr>
          <a:xfrm>
            <a:off x="682625" y="457200"/>
            <a:ext cx="3194050"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B431AC8-4E98-6745-A214-05E5AD90FD0C}"/>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81F9DB71-1365-AA45-AA62-E3E510EE2F5B}"/>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s-ES"/>
              <a:t>Editar los estilos de texto del patrón
Segundo nivel
Tercer nivel
Cuarto nivel
Quinto nivel</a:t>
            </a:r>
            <a:endParaRPr lang="es-CL"/>
          </a:p>
        </p:txBody>
      </p:sp>
      <p:sp>
        <p:nvSpPr>
          <p:cNvPr id="5" name="Marcador de fecha 4">
            <a:extLst>
              <a:ext uri="{FF2B5EF4-FFF2-40B4-BE49-F238E27FC236}">
                <a16:creationId xmlns:a16="http://schemas.microsoft.com/office/drawing/2014/main" id="{8744F2F3-1E8F-8141-8FA1-C1D679B689ED}"/>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6" name="Marcador de pie de página 5">
            <a:extLst>
              <a:ext uri="{FF2B5EF4-FFF2-40B4-BE49-F238E27FC236}">
                <a16:creationId xmlns:a16="http://schemas.microsoft.com/office/drawing/2014/main" id="{36E899EB-1A45-DC41-9539-5A2A68E42EA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0E603A6-149A-AA49-BB85-E119D02EC1C8}"/>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189167359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4BB061-FE7A-C442-A541-149D2B31CADA}"/>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24BFEB6F-FEE6-9D4F-8370-CB6BAC2B9E63}"/>
              </a:ext>
            </a:extLst>
          </p:cNvPr>
          <p:cNvSpPr>
            <a:spLocks noGrp="1"/>
          </p:cNvSpPr>
          <p:nvPr>
            <p:ph type="body" orient="vert" idx="1"/>
          </p:nvPr>
        </p:nvSpPr>
        <p:spPr/>
        <p:txBody>
          <a:bodyPr vert="eaVert"/>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7CDA726E-DD72-A54C-9DA8-27140BCCDEB8}"/>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5" name="Marcador de pie de página 4">
            <a:extLst>
              <a:ext uri="{FF2B5EF4-FFF2-40B4-BE49-F238E27FC236}">
                <a16:creationId xmlns:a16="http://schemas.microsoft.com/office/drawing/2014/main" id="{C9E3CEC9-E09C-C545-AD0A-733F9555EE26}"/>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EFEE291F-111E-3A4E-8D95-AAE37DF561C2}"/>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34687476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7FEC626-4E53-6945-99B3-7661C0A7E9CD}"/>
              </a:ext>
            </a:extLst>
          </p:cNvPr>
          <p:cNvSpPr>
            <a:spLocks noGrp="1"/>
          </p:cNvSpPr>
          <p:nvPr>
            <p:ph type="title" orient="vert"/>
          </p:nvPr>
        </p:nvSpPr>
        <p:spPr>
          <a:xfrm>
            <a:off x="7089775" y="365125"/>
            <a:ext cx="1948347"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FBD0402D-118A-844F-9109-8F8A0729AB92}"/>
              </a:ext>
            </a:extLst>
          </p:cNvPr>
          <p:cNvSpPr>
            <a:spLocks noGrp="1"/>
          </p:cNvSpPr>
          <p:nvPr>
            <p:ph type="body" orient="vert" idx="1"/>
          </p:nvPr>
        </p:nvSpPr>
        <p:spPr>
          <a:xfrm>
            <a:off x="681038" y="365125"/>
            <a:ext cx="6256337" cy="5811838"/>
          </a:xfrm>
        </p:spPr>
        <p:txBody>
          <a:bodyPr vert="eaVert"/>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1ABA2BE7-9604-A549-AF8D-6F4C37B1B785}"/>
              </a:ext>
            </a:extLst>
          </p:cNvPr>
          <p:cNvSpPr>
            <a:spLocks noGrp="1"/>
          </p:cNvSpPr>
          <p:nvPr>
            <p:ph type="dt" sz="half" idx="10"/>
          </p:nvPr>
        </p:nvSpPr>
        <p:spPr/>
        <p:txBody>
          <a:bodyPr/>
          <a:lstStyle/>
          <a:p>
            <a:fld id="{A9E87E69-FAFF-A349-BF82-5E62C809216B}" type="datetimeFigureOut">
              <a:rPr lang="es-CL" smtClean="0"/>
              <a:t>01-04-20</a:t>
            </a:fld>
            <a:endParaRPr lang="es-CL"/>
          </a:p>
        </p:txBody>
      </p:sp>
      <p:sp>
        <p:nvSpPr>
          <p:cNvPr id="5" name="Marcador de pie de página 4">
            <a:extLst>
              <a:ext uri="{FF2B5EF4-FFF2-40B4-BE49-F238E27FC236}">
                <a16:creationId xmlns:a16="http://schemas.microsoft.com/office/drawing/2014/main" id="{66D27819-A82A-8D44-9A62-7FE42FE3DCF2}"/>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9A5CB40A-1878-B044-A46C-EECE02F337BF}"/>
              </a:ext>
            </a:extLst>
          </p:cNvPr>
          <p:cNvSpPr>
            <a:spLocks noGrp="1"/>
          </p:cNvSpPr>
          <p:nvPr>
            <p:ph type="sldNum" sz="quarter" idx="12"/>
          </p:nvPr>
        </p:nvSpPr>
        <p:spPr/>
        <p:txBody>
          <a:bodyPr/>
          <a:lstStyle/>
          <a:p>
            <a:fld id="{D0FFEE89-7B0B-3C46-B039-A74282632E9B}" type="slidenum">
              <a:rPr lang="es-CL" smtClean="0"/>
              <a:t>‹Nº›</a:t>
            </a:fld>
            <a:endParaRPr lang="es-CL"/>
          </a:p>
        </p:txBody>
      </p:sp>
    </p:spTree>
    <p:extLst>
      <p:ext uri="{BB962C8B-B14F-4D97-AF65-F5344CB8AC3E}">
        <p14:creationId xmlns:p14="http://schemas.microsoft.com/office/powerpoint/2010/main" val="3705560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289707" cy="1325563"/>
          </a:xfrm>
          <a:prstGeom prst="rect">
            <a:avLst/>
          </a:prstGeo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s-ES"/>
              <a:t>Editar el estilo de texto del patrón</a:t>
            </a:r>
          </a:p>
        </p:txBody>
      </p:sp>
      <p:sp>
        <p:nvSpPr>
          <p:cNvPr id="4" name="Content Placeholder 3"/>
          <p:cNvSpPr>
            <a:spLocks noGrp="1"/>
          </p:cNvSpPr>
          <p:nvPr>
            <p:ph sz="half" idx="2"/>
          </p:nvPr>
        </p:nvSpPr>
        <p:spPr>
          <a:xfrm>
            <a:off x="5014913" y="1825625"/>
            <a:ext cx="4210050" cy="4351338"/>
          </a:xfrm>
        </p:spPr>
        <p:txBody>
          <a:bodyPr/>
          <a:lstStyle/>
          <a:p>
            <a:pPr lvl="0"/>
            <a:r>
              <a:rPr lang="es-ES"/>
              <a:t>Editar el estilo de texto del patrón</a:t>
            </a:r>
          </a:p>
        </p:txBody>
      </p:sp>
      <p:sp>
        <p:nvSpPr>
          <p:cNvPr id="5" name="Date Placeholder 4"/>
          <p:cNvSpPr>
            <a:spLocks noGrp="1"/>
          </p:cNvSpPr>
          <p:nvPr>
            <p:ph type="dt" sz="half" idx="10"/>
          </p:nvPr>
        </p:nvSpPr>
        <p:spPr/>
        <p:txBody>
          <a:bodyPr/>
          <a:lstStyle/>
          <a:p>
            <a:fld id="{EF61367A-BA69-2E45-8EFB-495A67487531}" type="datetimeFigureOut">
              <a:rPr lang="es-CL" smtClean="0"/>
              <a:t>01-04-20</a:t>
            </a:fld>
            <a:endParaRPr lang="es-CL"/>
          </a:p>
        </p:txBody>
      </p:sp>
      <p:sp>
        <p:nvSpPr>
          <p:cNvPr id="6" name="Footer Placeholder 5"/>
          <p:cNvSpPr>
            <a:spLocks noGrp="1"/>
          </p:cNvSpPr>
          <p:nvPr>
            <p:ph type="ftr" sz="quarter" idx="11"/>
          </p:nvPr>
        </p:nvSpPr>
        <p:spPr>
          <a:xfrm>
            <a:off x="4109988" y="6356352"/>
            <a:ext cx="3583056" cy="365125"/>
          </a:xfrm>
          <a:prstGeom prst="rect">
            <a:avLst/>
          </a:prstGeom>
        </p:spPr>
        <p:txBody>
          <a:bodyPr/>
          <a:lstStyle/>
          <a:p>
            <a:endParaRPr lang="es-CL"/>
          </a:p>
        </p:txBody>
      </p:sp>
      <p:sp>
        <p:nvSpPr>
          <p:cNvPr id="7" name="Slide Number Placeholder 6"/>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1614749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288417" cy="1325563"/>
          </a:xfrm>
          <a:prstGeom prst="rect">
            <a:avLst/>
          </a:prstGeo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682329" y="2505075"/>
            <a:ext cx="4190702" cy="3684588"/>
          </a:xfrm>
        </p:spPr>
        <p:txBody>
          <a:bodyPr/>
          <a:lstStyle/>
          <a:p>
            <a:pPr lvl="0"/>
            <a:r>
              <a:rPr lang="es-ES"/>
              <a:t>Editar el estilo de texto del patrón</a:t>
            </a:r>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5014913" y="2505075"/>
            <a:ext cx="4211340" cy="3684588"/>
          </a:xfrm>
        </p:spPr>
        <p:txBody>
          <a:bodyPr/>
          <a:lstStyle/>
          <a:p>
            <a:pPr lvl="0"/>
            <a:r>
              <a:rPr lang="es-ES"/>
              <a:t>Editar el estilo de texto del patrón</a:t>
            </a:r>
          </a:p>
        </p:txBody>
      </p:sp>
      <p:sp>
        <p:nvSpPr>
          <p:cNvPr id="7" name="Date Placeholder 6"/>
          <p:cNvSpPr>
            <a:spLocks noGrp="1"/>
          </p:cNvSpPr>
          <p:nvPr>
            <p:ph type="dt" sz="half" idx="10"/>
          </p:nvPr>
        </p:nvSpPr>
        <p:spPr/>
        <p:txBody>
          <a:bodyPr/>
          <a:lstStyle/>
          <a:p>
            <a:fld id="{EF61367A-BA69-2E45-8EFB-495A67487531}" type="datetimeFigureOut">
              <a:rPr lang="es-CL" smtClean="0"/>
              <a:t>01-04-20</a:t>
            </a:fld>
            <a:endParaRPr lang="es-CL"/>
          </a:p>
        </p:txBody>
      </p:sp>
      <p:sp>
        <p:nvSpPr>
          <p:cNvPr id="8" name="Footer Placeholder 7"/>
          <p:cNvSpPr>
            <a:spLocks noGrp="1"/>
          </p:cNvSpPr>
          <p:nvPr>
            <p:ph type="ftr" sz="quarter" idx="11"/>
          </p:nvPr>
        </p:nvSpPr>
        <p:spPr>
          <a:xfrm>
            <a:off x="4109988" y="6356352"/>
            <a:ext cx="3583056" cy="365125"/>
          </a:xfrm>
          <a:prstGeom prst="rect">
            <a:avLst/>
          </a:prstGeom>
        </p:spPr>
        <p:txBody>
          <a:bodyPr/>
          <a:lstStyle/>
          <a:p>
            <a:endParaRPr lang="es-CL"/>
          </a:p>
        </p:txBody>
      </p:sp>
      <p:sp>
        <p:nvSpPr>
          <p:cNvPr id="9" name="Slide Number Placeholder 8"/>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3155811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81039" y="365127"/>
            <a:ext cx="8280082" cy="1325563"/>
          </a:xfrm>
          <a:prstGeom prst="rect">
            <a:avLst/>
          </a:prstGeo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61367A-BA69-2E45-8EFB-495A67487531}" type="datetimeFigureOut">
              <a:rPr lang="es-CL" smtClean="0"/>
              <a:t>01-04-20</a:t>
            </a:fld>
            <a:endParaRPr lang="es-CL"/>
          </a:p>
        </p:txBody>
      </p:sp>
      <p:sp>
        <p:nvSpPr>
          <p:cNvPr id="4" name="Footer Placeholder 3"/>
          <p:cNvSpPr>
            <a:spLocks noGrp="1"/>
          </p:cNvSpPr>
          <p:nvPr>
            <p:ph type="ftr" sz="quarter" idx="11"/>
          </p:nvPr>
        </p:nvSpPr>
        <p:spPr>
          <a:xfrm>
            <a:off x="4109988" y="6356352"/>
            <a:ext cx="3583056" cy="365125"/>
          </a:xfrm>
          <a:prstGeom prst="rect">
            <a:avLst/>
          </a:prstGeom>
        </p:spPr>
        <p:txBody>
          <a:bodyPr/>
          <a:lstStyle/>
          <a:p>
            <a:endParaRPr lang="es-CL"/>
          </a:p>
        </p:txBody>
      </p:sp>
      <p:sp>
        <p:nvSpPr>
          <p:cNvPr id="5" name="Slide Number Placeholder 4"/>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2038060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co con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1367A-BA69-2E45-8EFB-495A67487531}" type="datetimeFigureOut">
              <a:rPr lang="es-CL" smtClean="0"/>
              <a:t>01-04-20</a:t>
            </a:fld>
            <a:endParaRPr lang="es-CL"/>
          </a:p>
        </p:txBody>
      </p:sp>
      <p:sp>
        <p:nvSpPr>
          <p:cNvPr id="3" name="Footer Placeholder 2"/>
          <p:cNvSpPr>
            <a:spLocks noGrp="1"/>
          </p:cNvSpPr>
          <p:nvPr>
            <p:ph type="ftr" sz="quarter" idx="11"/>
          </p:nvPr>
        </p:nvSpPr>
        <p:spPr>
          <a:xfrm>
            <a:off x="4109988" y="6356352"/>
            <a:ext cx="3583056" cy="365125"/>
          </a:xfrm>
          <a:prstGeom prst="rect">
            <a:avLst/>
          </a:prstGeom>
        </p:spPr>
        <p:txBody>
          <a:bodyPr/>
          <a:lstStyle/>
          <a:p>
            <a:endParaRPr lang="es-CL"/>
          </a:p>
        </p:txBody>
      </p:sp>
      <p:sp>
        <p:nvSpPr>
          <p:cNvPr id="4" name="Slide Number Placeholder 3"/>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1440254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co marca de agua">
    <p:bg>
      <p:bgPr>
        <a:blipFill dpi="0" rotWithShape="1">
          <a:blip r:embed="rId2">
            <a:alphaModFix amt="50000"/>
            <a:lum/>
          </a:blip>
          <a:srcRect/>
          <a:stretch>
            <a:fillRect t="-1000" b="-1000"/>
          </a:stretch>
        </a:blipFill>
        <a:effectLst/>
      </p:bgPr>
    </p:bg>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8E3DDBF3-012D-964C-8F98-9A6B8F33BDFB}"/>
              </a:ext>
            </a:extLst>
          </p:cNvPr>
          <p:cNvSpPr>
            <a:spLocks noGrp="1"/>
          </p:cNvSpPr>
          <p:nvPr>
            <p:ph type="dt" sz="half" idx="10"/>
          </p:nvPr>
        </p:nvSpPr>
        <p:spPr/>
        <p:txBody>
          <a:bodyPr/>
          <a:lstStyle/>
          <a:p>
            <a:fld id="{EF61367A-BA69-2E45-8EFB-495A67487531}" type="datetimeFigureOut">
              <a:rPr lang="es-CL" smtClean="0"/>
              <a:t>01-04-20</a:t>
            </a:fld>
            <a:endParaRPr lang="es-CL"/>
          </a:p>
        </p:txBody>
      </p:sp>
      <p:sp>
        <p:nvSpPr>
          <p:cNvPr id="4" name="Marcador de pie de página 3">
            <a:extLst>
              <a:ext uri="{FF2B5EF4-FFF2-40B4-BE49-F238E27FC236}">
                <a16:creationId xmlns:a16="http://schemas.microsoft.com/office/drawing/2014/main" id="{405F4768-3EAA-C843-AAB5-EF1AFF59D8C1}"/>
              </a:ext>
            </a:extLst>
          </p:cNvPr>
          <p:cNvSpPr>
            <a:spLocks noGrp="1"/>
          </p:cNvSpPr>
          <p:nvPr>
            <p:ph type="ftr" sz="quarter" idx="11"/>
          </p:nvPr>
        </p:nvSpPr>
        <p:spPr>
          <a:xfrm>
            <a:off x="4109988" y="6356352"/>
            <a:ext cx="3583056" cy="365125"/>
          </a:xfrm>
          <a:prstGeom prst="rect">
            <a:avLst/>
          </a:prstGeom>
        </p:spPr>
        <p:txBody>
          <a:bodyPr/>
          <a:lstStyle/>
          <a:p>
            <a:endParaRPr lang="es-CL" dirty="0"/>
          </a:p>
        </p:txBody>
      </p:sp>
      <p:sp>
        <p:nvSpPr>
          <p:cNvPr id="5" name="Marcador de número de diapositiva 4">
            <a:extLst>
              <a:ext uri="{FF2B5EF4-FFF2-40B4-BE49-F238E27FC236}">
                <a16:creationId xmlns:a16="http://schemas.microsoft.com/office/drawing/2014/main" id="{0BBE28BA-C840-D84B-96BA-970523DEDDE3}"/>
              </a:ext>
            </a:extLst>
          </p:cNvPr>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611095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EF61367A-BA69-2E45-8EFB-495A67487531}" type="datetimeFigureOut">
              <a:rPr lang="es-CL" smtClean="0"/>
              <a:t>01-04-20</a:t>
            </a:fld>
            <a:endParaRPr lang="es-CL"/>
          </a:p>
        </p:txBody>
      </p:sp>
      <p:sp>
        <p:nvSpPr>
          <p:cNvPr id="6" name="Footer Placeholder 5"/>
          <p:cNvSpPr>
            <a:spLocks noGrp="1"/>
          </p:cNvSpPr>
          <p:nvPr>
            <p:ph type="ftr" sz="quarter" idx="11"/>
          </p:nvPr>
        </p:nvSpPr>
        <p:spPr>
          <a:xfrm>
            <a:off x="4109988" y="6356352"/>
            <a:ext cx="3583056" cy="365125"/>
          </a:xfrm>
          <a:prstGeom prst="rect">
            <a:avLst/>
          </a:prstGeom>
        </p:spPr>
        <p:txBody>
          <a:bodyPr/>
          <a:lstStyle/>
          <a:p>
            <a:endParaRPr lang="es-CL"/>
          </a:p>
        </p:txBody>
      </p:sp>
      <p:sp>
        <p:nvSpPr>
          <p:cNvPr id="7" name="Slide Number Placeholder 6"/>
          <p:cNvSpPr>
            <a:spLocks noGrp="1"/>
          </p:cNvSpPr>
          <p:nvPr>
            <p:ph type="sldNum" sz="quarter" idx="12"/>
          </p:nvPr>
        </p:nvSpPr>
        <p:spPr/>
        <p:txBody>
          <a:bodyPr/>
          <a:lstStyle/>
          <a:p>
            <a:fld id="{9C6A5630-BB53-4C40-8F31-30C43906DE49}" type="slidenum">
              <a:rPr lang="es-CL" smtClean="0"/>
              <a:t>‹Nº›</a:t>
            </a:fld>
            <a:endParaRPr lang="es-CL"/>
          </a:p>
        </p:txBody>
      </p:sp>
    </p:spTree>
    <p:extLst>
      <p:ext uri="{BB962C8B-B14F-4D97-AF65-F5344CB8AC3E}">
        <p14:creationId xmlns:p14="http://schemas.microsoft.com/office/powerpoint/2010/main" val="3651753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5.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image" Target="../media/image7.jpe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theme" Target="../theme/theme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000" b="-1000"/>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s-ES" dirty="0"/>
              <a:t>Editar los estilos de texto del patrón
Segundo nivel
Tercer nivel
Cuarto nivel
Quinto nivel</a:t>
            </a:r>
            <a:endParaRPr lang="en-US" dirty="0"/>
          </a:p>
        </p:txBody>
      </p:sp>
      <p:sp>
        <p:nvSpPr>
          <p:cNvPr id="4" name="Date Placeholder 3"/>
          <p:cNvSpPr>
            <a:spLocks noGrp="1"/>
          </p:cNvSpPr>
          <p:nvPr>
            <p:ph type="dt" sz="half" idx="2"/>
          </p:nvPr>
        </p:nvSpPr>
        <p:spPr>
          <a:xfrm>
            <a:off x="1680617"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1367A-BA69-2E45-8EFB-495A67487531}" type="datetimeFigureOut">
              <a:rPr lang="es-CL" smtClean="0"/>
              <a:t>01-04-20</a:t>
            </a:fld>
            <a:endParaRPr lang="es-CL"/>
          </a:p>
        </p:txBody>
      </p:sp>
      <p:sp>
        <p:nvSpPr>
          <p:cNvPr id="6" name="Slide Number Placeholder 5"/>
          <p:cNvSpPr>
            <a:spLocks noGrp="1"/>
          </p:cNvSpPr>
          <p:nvPr>
            <p:ph type="sldNum" sz="quarter" idx="4"/>
          </p:nvPr>
        </p:nvSpPr>
        <p:spPr>
          <a:xfrm>
            <a:off x="7950467" y="6356352"/>
            <a:ext cx="127449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A5630-BB53-4C40-8F31-30C43906DE49}" type="slidenum">
              <a:rPr lang="es-CL" smtClean="0"/>
              <a:t>‹Nº›</a:t>
            </a:fld>
            <a:endParaRPr lang="es-CL"/>
          </a:p>
        </p:txBody>
      </p:sp>
      <p:sp>
        <p:nvSpPr>
          <p:cNvPr id="7" name="Marcador de título 6">
            <a:extLst>
              <a:ext uri="{FF2B5EF4-FFF2-40B4-BE49-F238E27FC236}">
                <a16:creationId xmlns:a16="http://schemas.microsoft.com/office/drawing/2014/main" id="{91144737-02DC-7C40-9386-504D683A4B47}"/>
              </a:ext>
            </a:extLst>
          </p:cNvPr>
          <p:cNvSpPr>
            <a:spLocks noGrp="1"/>
          </p:cNvSpPr>
          <p:nvPr>
            <p:ph type="title"/>
          </p:nvPr>
        </p:nvSpPr>
        <p:spPr>
          <a:xfrm>
            <a:off x="681038" y="365125"/>
            <a:ext cx="8260831"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L" dirty="0"/>
          </a:p>
        </p:txBody>
      </p:sp>
      <p:sp>
        <p:nvSpPr>
          <p:cNvPr id="8" name="Marcador de pie de página 7">
            <a:extLst>
              <a:ext uri="{FF2B5EF4-FFF2-40B4-BE49-F238E27FC236}">
                <a16:creationId xmlns:a16="http://schemas.microsoft.com/office/drawing/2014/main" id="{12146CCE-5934-CD42-B568-0FD2298B0333}"/>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Tree>
    <p:extLst>
      <p:ext uri="{BB962C8B-B14F-4D97-AF65-F5344CB8AC3E}">
        <p14:creationId xmlns:p14="http://schemas.microsoft.com/office/powerpoint/2010/main" val="2635348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2" r:id="rId8"/>
    <p:sldLayoutId id="2147483668" r:id="rId9"/>
    <p:sldLayoutId id="2147483669" r:id="rId10"/>
    <p:sldLayoutId id="2147483670" r:id="rId11"/>
    <p:sldLayoutId id="2147483671" r:id="rId12"/>
  </p:sldLayoutIdLst>
  <p:txStyles>
    <p:title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t="-1000" b="-1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05641D6-3859-F340-AE98-FBB28D9A68BC}"/>
              </a:ext>
            </a:extLst>
          </p:cNvPr>
          <p:cNvSpPr>
            <a:spLocks noGrp="1"/>
          </p:cNvSpPr>
          <p:nvPr>
            <p:ph type="title"/>
          </p:nvPr>
        </p:nvSpPr>
        <p:spPr>
          <a:xfrm>
            <a:off x="681038" y="365125"/>
            <a:ext cx="8318583"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L" dirty="0"/>
          </a:p>
        </p:txBody>
      </p:sp>
      <p:sp>
        <p:nvSpPr>
          <p:cNvPr id="3" name="Marcador de texto 2">
            <a:extLst>
              <a:ext uri="{FF2B5EF4-FFF2-40B4-BE49-F238E27FC236}">
                <a16:creationId xmlns:a16="http://schemas.microsoft.com/office/drawing/2014/main" id="{BA3AC580-0388-5F46-87AB-48C4D1D18DF2}"/>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303AFDAE-D89A-AE4B-82DD-DB3DE9B4441C}"/>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321556-86E8-1C49-8DBE-8BBE10666C63}" type="datetimeFigureOut">
              <a:rPr lang="es-CL" smtClean="0"/>
              <a:t>01-04-20</a:t>
            </a:fld>
            <a:endParaRPr lang="es-CL"/>
          </a:p>
        </p:txBody>
      </p:sp>
      <p:sp>
        <p:nvSpPr>
          <p:cNvPr id="5" name="Marcador de pie de página 4">
            <a:extLst>
              <a:ext uri="{FF2B5EF4-FFF2-40B4-BE49-F238E27FC236}">
                <a16:creationId xmlns:a16="http://schemas.microsoft.com/office/drawing/2014/main" id="{C2FF704E-4F33-F340-8D61-D79B0A2F28C5}"/>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42ACDC48-A938-2C4B-B8AA-129A391B5E59}"/>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A4ED8A-DB83-1D4C-A8EE-CFA43573EFBE}" type="slidenum">
              <a:rPr lang="es-CL" smtClean="0"/>
              <a:t>‹Nº›</a:t>
            </a:fld>
            <a:endParaRPr lang="es-CL"/>
          </a:p>
        </p:txBody>
      </p:sp>
    </p:spTree>
    <p:extLst>
      <p:ext uri="{BB962C8B-B14F-4D97-AF65-F5344CB8AC3E}">
        <p14:creationId xmlns:p14="http://schemas.microsoft.com/office/powerpoint/2010/main" val="4204835127"/>
      </p:ext>
    </p:extLst>
  </p:cSld>
  <p:clrMap bg1="lt1" tx1="dk1" bg2="lt2" tx2="dk2" accent1="accent1" accent2="accent2" accent3="accent3" accent4="accent4" accent5="accent5" accent6="accent6" hlink="hlink" folHlink="folHlink"/>
  <p:sldLayoutIdLst>
    <p:sldLayoutId id="2147483725" r:id="rId1"/>
    <p:sldLayoutId id="2147483735"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a:lum/>
          </a:blip>
          <a:srcRect/>
          <a:stretch>
            <a:fillRect t="-1000" b="-1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C34166D-2563-5F4E-9247-1698915A79C2}"/>
              </a:ext>
            </a:extLst>
          </p:cNvPr>
          <p:cNvSpPr>
            <a:spLocks noGrp="1"/>
          </p:cNvSpPr>
          <p:nvPr>
            <p:ph type="title"/>
          </p:nvPr>
        </p:nvSpPr>
        <p:spPr>
          <a:xfrm>
            <a:off x="681039" y="365125"/>
            <a:ext cx="8328208"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1C695835-0A4C-854B-B7C5-1BFD2E9FB6DD}"/>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r>
              <a:rPr lang="es-ES"/>
              <a:t>Editar los estilos de texto del patrón
Segundo nivel
Tercer nivel
Cuarto nivel
Quinto nivel</a:t>
            </a:r>
            <a:endParaRPr lang="es-CL"/>
          </a:p>
        </p:txBody>
      </p:sp>
      <p:sp>
        <p:nvSpPr>
          <p:cNvPr id="4" name="Marcador de fecha 3">
            <a:extLst>
              <a:ext uri="{FF2B5EF4-FFF2-40B4-BE49-F238E27FC236}">
                <a16:creationId xmlns:a16="http://schemas.microsoft.com/office/drawing/2014/main" id="{89E6829F-7026-AB43-B30D-6E83BA0DAAED}"/>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87E69-FAFF-A349-BF82-5E62C809216B}" type="datetimeFigureOut">
              <a:rPr lang="es-CL" smtClean="0"/>
              <a:t>01-04-20</a:t>
            </a:fld>
            <a:endParaRPr lang="es-CL"/>
          </a:p>
        </p:txBody>
      </p:sp>
      <p:sp>
        <p:nvSpPr>
          <p:cNvPr id="5" name="Marcador de pie de página 4">
            <a:extLst>
              <a:ext uri="{FF2B5EF4-FFF2-40B4-BE49-F238E27FC236}">
                <a16:creationId xmlns:a16="http://schemas.microsoft.com/office/drawing/2014/main" id="{24CE1C85-A77C-D444-9B22-CCB40B039D0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6CC0730-461B-3449-893D-E91ADB8233C5}"/>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FFEE89-7B0B-3C46-B039-A74282632E9B}" type="slidenum">
              <a:rPr lang="es-CL" smtClean="0"/>
              <a:t>‹Nº›</a:t>
            </a:fld>
            <a:endParaRPr lang="es-CL"/>
          </a:p>
        </p:txBody>
      </p:sp>
    </p:spTree>
    <p:extLst>
      <p:ext uri="{BB962C8B-B14F-4D97-AF65-F5344CB8AC3E}">
        <p14:creationId xmlns:p14="http://schemas.microsoft.com/office/powerpoint/2010/main" val="2746827382"/>
      </p:ext>
    </p:extLst>
  </p:cSld>
  <p:clrMap bg1="lt1" tx1="dk1" bg2="lt2" tx2="dk2" accent1="accent1" accent2="accent2" accent3="accent3" accent4="accent4" accent5="accent5" accent6="accent6" hlink="hlink" folHlink="folHlink"/>
  <p:sldLayoutIdLst>
    <p:sldLayoutId id="2147483712" r:id="rId1"/>
    <p:sldLayoutId id="2147483722"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533B-CE08-2742-875C-5A4CE6C2C15A}"/>
              </a:ext>
            </a:extLst>
          </p:cNvPr>
          <p:cNvSpPr>
            <a:spLocks noGrp="1"/>
          </p:cNvSpPr>
          <p:nvPr>
            <p:ph type="ctrTitle"/>
          </p:nvPr>
        </p:nvSpPr>
        <p:spPr>
          <a:xfrm>
            <a:off x="87683" y="538619"/>
            <a:ext cx="6460434" cy="2387600"/>
          </a:xfrm>
        </p:spPr>
        <p:txBody>
          <a:bodyPr/>
          <a:lstStyle/>
          <a:p>
            <a:r>
              <a:rPr lang="es-CL" dirty="0"/>
              <a:t>Solucionario Guía N° 1</a:t>
            </a:r>
          </a:p>
        </p:txBody>
      </p:sp>
      <p:sp>
        <p:nvSpPr>
          <p:cNvPr id="3" name="Subtítulo 2">
            <a:extLst>
              <a:ext uri="{FF2B5EF4-FFF2-40B4-BE49-F238E27FC236}">
                <a16:creationId xmlns:a16="http://schemas.microsoft.com/office/drawing/2014/main" id="{542EFB1B-F85E-A54B-880E-799777AB956F}"/>
              </a:ext>
            </a:extLst>
          </p:cNvPr>
          <p:cNvSpPr>
            <a:spLocks noGrp="1"/>
          </p:cNvSpPr>
          <p:nvPr>
            <p:ph type="subTitle" idx="1"/>
          </p:nvPr>
        </p:nvSpPr>
        <p:spPr>
          <a:xfrm>
            <a:off x="1" y="3720786"/>
            <a:ext cx="6460434" cy="1655762"/>
          </a:xfrm>
        </p:spPr>
        <p:txBody>
          <a:bodyPr>
            <a:normAutofit/>
          </a:bodyPr>
          <a:lstStyle/>
          <a:p>
            <a:r>
              <a:rPr lang="es-CL" sz="1600" dirty="0"/>
              <a:t>Miss Carolina Espíndola Marambio</a:t>
            </a:r>
          </a:p>
        </p:txBody>
      </p:sp>
    </p:spTree>
    <p:extLst>
      <p:ext uri="{BB962C8B-B14F-4D97-AF65-F5344CB8AC3E}">
        <p14:creationId xmlns:p14="http://schemas.microsoft.com/office/powerpoint/2010/main" val="3348960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20000"/>
          </a:bodyPr>
          <a:lstStyle/>
          <a:p>
            <a:pPr marL="457200" indent="-457200" algn="just">
              <a:buAutoNum type="arabicPeriod"/>
            </a:pPr>
            <a:r>
              <a:rPr lang="es-ES" dirty="0"/>
              <a:t>Se espera que los estudiantes respondan, por ejemplo, que el cuento se trata de la clásica historia de Blancanieves, pero con grandes variaciones que le otorgan un carácter divertido y que su personaje principal es justamente Blancanieves. </a:t>
            </a:r>
          </a:p>
          <a:p>
            <a:pPr marL="457200" indent="-457200" algn="just">
              <a:buAutoNum type="arabicPeriod"/>
            </a:pPr>
            <a:endParaRPr lang="es-ES" dirty="0"/>
          </a:p>
          <a:p>
            <a:pPr marL="457200" indent="-457200" algn="just">
              <a:buAutoNum type="arabicPeriod"/>
            </a:pPr>
            <a:r>
              <a:rPr lang="es-ES" dirty="0"/>
              <a:t>Es esperable que indiquen que la historia sucede en la palacio, en el bosque y sobre todo en la casa de los enanos. Esta vivienda era muy pequeña, pero tan pequeña que no cabía ni la suciedad, por lo que tuvo que agrandarse para que viviera Blancanieves. </a:t>
            </a:r>
          </a:p>
          <a:p>
            <a:pPr marL="457200" indent="-457200" algn="just">
              <a:buAutoNum type="arabicPeriod"/>
            </a:pPr>
            <a:endParaRPr lang="es-ES" dirty="0"/>
          </a:p>
          <a:p>
            <a:pPr marL="457200" indent="-457200" algn="just">
              <a:buAutoNum type="arabicPeriod"/>
            </a:pPr>
            <a:r>
              <a:rPr lang="es-ES" dirty="0"/>
              <a:t>Blancanieves: fanática de la televisión, de piel negra, labios blancos, pelo rojo. » Los enanos: querían que alguien les leyera cuentos, risueños y llorones a la vez, impacientes. » El príncipe: hermoso, enamorado de Blancanieves. </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sección “Después de leer” página 24:</a:t>
            </a:r>
          </a:p>
          <a:p>
            <a:pPr algn="ctr"/>
            <a:endParaRPr lang="es-CL" sz="3200" dirty="0"/>
          </a:p>
        </p:txBody>
      </p:sp>
    </p:spTree>
    <p:extLst>
      <p:ext uri="{BB962C8B-B14F-4D97-AF65-F5344CB8AC3E}">
        <p14:creationId xmlns:p14="http://schemas.microsoft.com/office/powerpoint/2010/main" val="3236665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1900" y="1813100"/>
            <a:ext cx="8543925" cy="4673840"/>
          </a:xfrm>
        </p:spPr>
        <p:txBody>
          <a:bodyPr>
            <a:normAutofit fontScale="92500" lnSpcReduction="20000"/>
          </a:bodyPr>
          <a:lstStyle/>
          <a:p>
            <a:pPr marL="0" indent="0" algn="just">
              <a:buNone/>
            </a:pPr>
            <a:r>
              <a:rPr lang="es-ES" dirty="0"/>
              <a:t>4. Se espera que los estudiantes respondan, por ejemplo, que las características de los personajes del cuento de Pepe Pelayo, difieren en muchos aspectos a la clásica descripción que se establece en la página 16, pues en el caso de la protagonista, se los cambia. </a:t>
            </a:r>
          </a:p>
          <a:p>
            <a:pPr marL="0" indent="0" algn="just">
              <a:buNone/>
            </a:pPr>
            <a:endParaRPr lang="es-ES" dirty="0"/>
          </a:p>
          <a:p>
            <a:pPr marL="0" indent="0" algn="just">
              <a:buNone/>
            </a:pPr>
            <a:r>
              <a:rPr lang="es-ES" dirty="0"/>
              <a:t>5. Los estudiantes pueden indicar, por ejemplo, que la situación problemática del cuento es el hecho de que al besar al príncipe, Blancanieves se convierte en rana y, a su vez, al besarla a ella, el príncipe se convierte en sapo. </a:t>
            </a:r>
          </a:p>
          <a:p>
            <a:pPr marL="0" indent="0" algn="just">
              <a:buNone/>
            </a:pPr>
            <a:endParaRPr lang="es-ES" dirty="0"/>
          </a:p>
          <a:p>
            <a:pPr marL="0" indent="0" algn="just">
              <a:buNone/>
            </a:pPr>
            <a:r>
              <a:rPr lang="es-ES" dirty="0"/>
              <a:t>5a. Se espera que manifiesten que por el hecho de que el príncipe se le convertía en sapo no podía concretarse el amor. </a:t>
            </a:r>
          </a:p>
          <a:p>
            <a:pPr marL="0" indent="0" algn="just">
              <a:buNone/>
            </a:pPr>
            <a:endParaRPr lang="es-ES" dirty="0"/>
          </a:p>
          <a:p>
            <a:pPr marL="0" indent="0" algn="just">
              <a:buNone/>
            </a:pPr>
            <a:r>
              <a:rPr lang="es-ES" dirty="0"/>
              <a:t>5b. Se espera que respondan que sí resuelven el problema casándose y alternándose como humanos y animales una y otra vez.</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sección “Después de leer” página 24:</a:t>
            </a:r>
          </a:p>
          <a:p>
            <a:pPr algn="ctr"/>
            <a:endParaRPr lang="es-CL" sz="3200" dirty="0"/>
          </a:p>
        </p:txBody>
      </p:sp>
    </p:spTree>
    <p:extLst>
      <p:ext uri="{BB962C8B-B14F-4D97-AF65-F5344CB8AC3E}">
        <p14:creationId xmlns:p14="http://schemas.microsoft.com/office/powerpoint/2010/main" val="2051421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1900" y="1813100"/>
            <a:ext cx="8543925" cy="4673840"/>
          </a:xfrm>
        </p:spPr>
        <p:txBody>
          <a:bodyPr>
            <a:normAutofit lnSpcReduction="10000"/>
          </a:bodyPr>
          <a:lstStyle/>
          <a:p>
            <a:pPr marL="0" indent="0" algn="just">
              <a:buNone/>
            </a:pPr>
            <a:r>
              <a:rPr lang="es-ES" dirty="0"/>
              <a:t>6. Nace Blancanieves negra, con los labios blancos y el pelo rojo. </a:t>
            </a:r>
          </a:p>
          <a:p>
            <a:pPr marL="0" indent="0" algn="just">
              <a:buNone/>
            </a:pPr>
            <a:r>
              <a:rPr lang="es-ES" dirty="0"/>
              <a:t>» La madrastra asusta a Blancanieves y corre detrás de ella amenazándola con un cuchillo, quien huye al bosque. </a:t>
            </a:r>
          </a:p>
          <a:p>
            <a:pPr marL="0" indent="0" algn="just">
              <a:buNone/>
            </a:pPr>
            <a:r>
              <a:rPr lang="es-ES" dirty="0"/>
              <a:t>» Blancanieves se va a vivir a la casa de los enanos donde vive feliz viendo televisión. </a:t>
            </a:r>
          </a:p>
          <a:p>
            <a:pPr marL="0" indent="0" algn="just">
              <a:buNone/>
            </a:pPr>
            <a:r>
              <a:rPr lang="es-ES" dirty="0"/>
              <a:t>» La madrastra logra lanzar una manzana envenenada al interior de la casa de los enanos y mata a Blancanieves. </a:t>
            </a:r>
          </a:p>
          <a:p>
            <a:pPr marL="0" indent="0" algn="just">
              <a:buNone/>
            </a:pPr>
            <a:r>
              <a:rPr lang="es-ES" dirty="0"/>
              <a:t>» Durante el entierro de Blancanieves, aparece el príncipe que se enamora de ella y la besa recuperándola del hechizo, pero el príncipe se convierte en sapo. </a:t>
            </a:r>
          </a:p>
          <a:p>
            <a:pPr marL="0" indent="0" algn="just">
              <a:buNone/>
            </a:pPr>
            <a:r>
              <a:rPr lang="es-ES" dirty="0"/>
              <a:t>» Al besarlo a él, ella se convierte en rana y así se alternan, entre humanos y animales hasta que deciden casarse y, así, tuvieron muchos renacuajos. </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sección “Después de leer” página 25:</a:t>
            </a:r>
          </a:p>
          <a:p>
            <a:pPr algn="ctr"/>
            <a:endParaRPr lang="es-CL" sz="3200" dirty="0"/>
          </a:p>
        </p:txBody>
      </p:sp>
    </p:spTree>
    <p:extLst>
      <p:ext uri="{BB962C8B-B14F-4D97-AF65-F5344CB8AC3E}">
        <p14:creationId xmlns:p14="http://schemas.microsoft.com/office/powerpoint/2010/main" val="419799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1900" y="1813100"/>
            <a:ext cx="8543925" cy="4673840"/>
          </a:xfrm>
        </p:spPr>
        <p:txBody>
          <a:bodyPr>
            <a:normAutofit/>
          </a:bodyPr>
          <a:lstStyle/>
          <a:p>
            <a:pPr marL="0" indent="0" algn="just">
              <a:buNone/>
            </a:pPr>
            <a:r>
              <a:rPr lang="es-ES" dirty="0"/>
              <a:t>7. Respuesta variable. Se espera que respondan, por ejemplo, que son las más representativas del cuento y porque mueven la historia, es decir, las acciones generan consecuencias. </a:t>
            </a:r>
          </a:p>
          <a:p>
            <a:pPr marL="0" indent="0" algn="just">
              <a:buNone/>
            </a:pPr>
            <a:endParaRPr lang="es-ES" dirty="0"/>
          </a:p>
          <a:p>
            <a:pPr marL="0" indent="0" algn="just">
              <a:buNone/>
            </a:pPr>
            <a:r>
              <a:rPr lang="es-ES" dirty="0"/>
              <a:t>8. Se espera que, por ejemplo, infieran que se sentía aburrida. </a:t>
            </a:r>
          </a:p>
          <a:p>
            <a:pPr marL="0" indent="0" algn="just">
              <a:buNone/>
            </a:pPr>
            <a:endParaRPr lang="es-ES" dirty="0"/>
          </a:p>
          <a:p>
            <a:pPr marL="0" indent="0" algn="just">
              <a:buNone/>
            </a:pPr>
            <a:r>
              <a:rPr lang="es-ES" dirty="0"/>
              <a:t>9. Respuesta variable. Se espera que los estudiantes manifiesten su opinión, por ejemplo, señalando que Blancanieves era muy convincente o que el enano tenía un carácter débil. </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sección “Después de leer” página 25:</a:t>
            </a:r>
          </a:p>
          <a:p>
            <a:pPr algn="ctr"/>
            <a:endParaRPr lang="es-CL" sz="3200" dirty="0"/>
          </a:p>
        </p:txBody>
      </p:sp>
    </p:spTree>
    <p:extLst>
      <p:ext uri="{BB962C8B-B14F-4D97-AF65-F5344CB8AC3E}">
        <p14:creationId xmlns:p14="http://schemas.microsoft.com/office/powerpoint/2010/main" val="544486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533B-CE08-2742-875C-5A4CE6C2C15A}"/>
              </a:ext>
            </a:extLst>
          </p:cNvPr>
          <p:cNvSpPr>
            <a:spLocks noGrp="1"/>
          </p:cNvSpPr>
          <p:nvPr>
            <p:ph type="ctrTitle"/>
          </p:nvPr>
        </p:nvSpPr>
        <p:spPr>
          <a:xfrm>
            <a:off x="87683" y="538619"/>
            <a:ext cx="6460434" cy="2387600"/>
          </a:xfrm>
        </p:spPr>
        <p:txBody>
          <a:bodyPr/>
          <a:lstStyle/>
          <a:p>
            <a:r>
              <a:rPr lang="es-CL" dirty="0"/>
              <a:t>Solucionario Guía N° 4</a:t>
            </a:r>
          </a:p>
        </p:txBody>
      </p:sp>
      <p:sp>
        <p:nvSpPr>
          <p:cNvPr id="3" name="Subtítulo 2">
            <a:extLst>
              <a:ext uri="{FF2B5EF4-FFF2-40B4-BE49-F238E27FC236}">
                <a16:creationId xmlns:a16="http://schemas.microsoft.com/office/drawing/2014/main" id="{542EFB1B-F85E-A54B-880E-799777AB956F}"/>
              </a:ext>
            </a:extLst>
          </p:cNvPr>
          <p:cNvSpPr>
            <a:spLocks noGrp="1"/>
          </p:cNvSpPr>
          <p:nvPr>
            <p:ph type="subTitle" idx="1"/>
          </p:nvPr>
        </p:nvSpPr>
        <p:spPr>
          <a:xfrm>
            <a:off x="1" y="3720786"/>
            <a:ext cx="6460434" cy="1655762"/>
          </a:xfrm>
        </p:spPr>
        <p:txBody>
          <a:bodyPr>
            <a:normAutofit/>
          </a:bodyPr>
          <a:lstStyle/>
          <a:p>
            <a:r>
              <a:rPr lang="es-CL" sz="1600" dirty="0"/>
              <a:t>Miss Carolina Espíndola Marambio</a:t>
            </a:r>
          </a:p>
        </p:txBody>
      </p:sp>
    </p:spTree>
    <p:extLst>
      <p:ext uri="{BB962C8B-B14F-4D97-AF65-F5344CB8AC3E}">
        <p14:creationId xmlns:p14="http://schemas.microsoft.com/office/powerpoint/2010/main" val="1099436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AC3B4-70CA-A94B-8405-5370ABB12B46}"/>
              </a:ext>
            </a:extLst>
          </p:cNvPr>
          <p:cNvSpPr>
            <a:spLocks noGrp="1"/>
          </p:cNvSpPr>
          <p:nvPr>
            <p:ph type="title"/>
          </p:nvPr>
        </p:nvSpPr>
        <p:spPr>
          <a:xfrm>
            <a:off x="681038" y="783814"/>
            <a:ext cx="8270457" cy="837372"/>
          </a:xfrm>
        </p:spPr>
        <p:txBody>
          <a:bodyPr>
            <a:noAutofit/>
          </a:bodyPr>
          <a:lstStyle/>
          <a:p>
            <a:pPr algn="ctr"/>
            <a:r>
              <a:rPr lang="es-CL" sz="3200" dirty="0"/>
              <a:t>“Explicar las características físicas y psicológicas de los personajes”.</a:t>
            </a:r>
            <a:br>
              <a:rPr lang="es-CL" sz="3200" dirty="0"/>
            </a:br>
            <a:br>
              <a:rPr lang="es-CL" sz="3200" dirty="0"/>
            </a:br>
            <a:endParaRPr lang="es-CL" sz="3200" dirty="0"/>
          </a:p>
        </p:txBody>
      </p:sp>
      <p:sp>
        <p:nvSpPr>
          <p:cNvPr id="3" name="Marcador de contenido 2">
            <a:extLst>
              <a:ext uri="{FF2B5EF4-FFF2-40B4-BE49-F238E27FC236}">
                <a16:creationId xmlns:a16="http://schemas.microsoft.com/office/drawing/2014/main" id="{C0CE74B2-C822-5842-8ADC-1E252FE06BB3}"/>
              </a:ext>
            </a:extLst>
          </p:cNvPr>
          <p:cNvSpPr>
            <a:spLocks noGrp="1"/>
          </p:cNvSpPr>
          <p:nvPr>
            <p:ph idx="1"/>
          </p:nvPr>
        </p:nvSpPr>
        <p:spPr>
          <a:xfrm>
            <a:off x="681038" y="2342368"/>
            <a:ext cx="8543925" cy="3920646"/>
          </a:xfrm>
        </p:spPr>
        <p:txBody>
          <a:bodyPr>
            <a:normAutofit fontScale="92500" lnSpcReduction="20000"/>
          </a:bodyPr>
          <a:lstStyle/>
          <a:p>
            <a:pPr algn="just">
              <a:buFont typeface="Wingdings" panose="05000000000000000000" pitchFamily="2" charset="2"/>
              <a:buChar char="§"/>
            </a:pPr>
            <a:r>
              <a:rPr lang="es-ES" dirty="0"/>
              <a:t>1. Respuesta variable. El estudiante puede elegir cualquiera de las fotografías, pero lo importante es que describa y manifieste la eventual personalidad y actitud del personaje, por ejemplo, en la segunda fotografía aparece una niña que está sonriente y alza los pulgares hacia arriba por lo que se puede inferir que es alegre y que muestra una actitud positiva. </a:t>
            </a:r>
          </a:p>
          <a:p>
            <a:pPr algn="just">
              <a:buFont typeface="Wingdings" panose="05000000000000000000" pitchFamily="2" charset="2"/>
              <a:buChar char="§"/>
            </a:pPr>
            <a:endParaRPr lang="es-ES" dirty="0"/>
          </a:p>
          <a:p>
            <a:pPr algn="just">
              <a:buFont typeface="Wingdings" panose="05000000000000000000" pitchFamily="2" charset="2"/>
              <a:buChar char="§"/>
            </a:pPr>
            <a:r>
              <a:rPr lang="es-ES" dirty="0"/>
              <a:t>2a. Respuesta variable. Se espera que respondan, por ejemplo, que el más fácil fue la niña porque al estar sonriendo es evidente que está alegre, y el más difícil el perro porque se podría interpretar que es tierno o que tiene tristeza, etc. </a:t>
            </a:r>
          </a:p>
          <a:p>
            <a:pPr algn="just">
              <a:buFont typeface="Wingdings" panose="05000000000000000000" pitchFamily="2" charset="2"/>
              <a:buChar char="§"/>
            </a:pPr>
            <a:endParaRPr lang="es-ES" dirty="0"/>
          </a:p>
          <a:p>
            <a:pPr algn="just">
              <a:buFont typeface="Wingdings" panose="05000000000000000000" pitchFamily="2" charset="2"/>
              <a:buChar char="§"/>
            </a:pPr>
            <a:r>
              <a:rPr lang="es-ES" dirty="0"/>
              <a:t>2b. Se espera que respondan, por ejemplo, que se fijaron en los gestos faciales, en la mirada, en el movimiento de las manos, entre otros. </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400832" y="1202500"/>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300" dirty="0"/>
              <a:t>Respuestas página 26:</a:t>
            </a:r>
          </a:p>
          <a:p>
            <a:pPr algn="ctr"/>
            <a:endParaRPr lang="es-CL" sz="3200" dirty="0"/>
          </a:p>
        </p:txBody>
      </p:sp>
    </p:spTree>
    <p:extLst>
      <p:ext uri="{BB962C8B-B14F-4D97-AF65-F5344CB8AC3E}">
        <p14:creationId xmlns:p14="http://schemas.microsoft.com/office/powerpoint/2010/main" val="304386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pPr marL="0" indent="0" algn="just">
              <a:buNone/>
            </a:pPr>
            <a:r>
              <a:rPr lang="es-ES" dirty="0"/>
              <a:t>3a. Es esperable que los estudiantes manifiesten que, por ejemplo, Blancanieves tiene la piel negra, los labios blancos, el pelo rojo y en su carácter y forma de ser ella se muestra adicta a la televisión como también convincente cuando logra que el enano le compre un televisor. </a:t>
            </a:r>
          </a:p>
          <a:p>
            <a:pPr marL="0" indent="0" algn="just">
              <a:buNone/>
            </a:pPr>
            <a:endParaRPr lang="es-ES" dirty="0"/>
          </a:p>
          <a:p>
            <a:pPr marL="0" indent="0" algn="just">
              <a:buNone/>
            </a:pPr>
            <a:r>
              <a:rPr lang="es-ES" dirty="0"/>
              <a:t>3b. Respuesta variable. Los estudiantes pueden responder múltiples posibilidades, por ejemplo, que Blancanieves era tierna, ingenua o que los enanos tenían diferentes personalidades o que los enanos la hubieran convencido de que era mejor leer libros que ver televisión, etc.</a:t>
            </a:r>
          </a:p>
          <a:p>
            <a:pPr marL="0" indent="0" algn="just">
              <a:buNone/>
            </a:pPr>
            <a:endParaRPr lang="es-ES" dirty="0"/>
          </a:p>
          <a:p>
            <a:pPr marL="0" indent="0" algn="just">
              <a:buNone/>
            </a:pPr>
            <a:r>
              <a:rPr lang="es-ES" dirty="0"/>
              <a:t>3c. Se espera que respondan, por ejemplo, que la madrastra era envidiosa, egoísta y malvada. Esto se aprecia muy bien cuando corre con un cuchillo tras Blancanieves o al lanzarle una manzana envenenada.</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página 27:</a:t>
            </a:r>
          </a:p>
          <a:p>
            <a:pPr algn="ctr"/>
            <a:endParaRPr lang="es-CL" sz="3200" dirty="0"/>
          </a:p>
        </p:txBody>
      </p:sp>
    </p:spTree>
    <p:extLst>
      <p:ext uri="{BB962C8B-B14F-4D97-AF65-F5344CB8AC3E}">
        <p14:creationId xmlns:p14="http://schemas.microsoft.com/office/powerpoint/2010/main" val="20829026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533B-CE08-2742-875C-5A4CE6C2C15A}"/>
              </a:ext>
            </a:extLst>
          </p:cNvPr>
          <p:cNvSpPr>
            <a:spLocks noGrp="1"/>
          </p:cNvSpPr>
          <p:nvPr>
            <p:ph type="ctrTitle"/>
          </p:nvPr>
        </p:nvSpPr>
        <p:spPr>
          <a:xfrm>
            <a:off x="87683" y="538619"/>
            <a:ext cx="6460434" cy="2387600"/>
          </a:xfrm>
        </p:spPr>
        <p:txBody>
          <a:bodyPr/>
          <a:lstStyle/>
          <a:p>
            <a:r>
              <a:rPr lang="es-CL" dirty="0"/>
              <a:t>Solucionario Guía N° 5</a:t>
            </a:r>
          </a:p>
        </p:txBody>
      </p:sp>
      <p:sp>
        <p:nvSpPr>
          <p:cNvPr id="3" name="Subtítulo 2">
            <a:extLst>
              <a:ext uri="{FF2B5EF4-FFF2-40B4-BE49-F238E27FC236}">
                <a16:creationId xmlns:a16="http://schemas.microsoft.com/office/drawing/2014/main" id="{542EFB1B-F85E-A54B-880E-799777AB956F}"/>
              </a:ext>
            </a:extLst>
          </p:cNvPr>
          <p:cNvSpPr>
            <a:spLocks noGrp="1"/>
          </p:cNvSpPr>
          <p:nvPr>
            <p:ph type="subTitle" idx="1"/>
          </p:nvPr>
        </p:nvSpPr>
        <p:spPr>
          <a:xfrm>
            <a:off x="1" y="3720786"/>
            <a:ext cx="6460434" cy="1655762"/>
          </a:xfrm>
        </p:spPr>
        <p:txBody>
          <a:bodyPr>
            <a:normAutofit/>
          </a:bodyPr>
          <a:lstStyle/>
          <a:p>
            <a:r>
              <a:rPr lang="es-CL" sz="1600" dirty="0"/>
              <a:t>Miss Carolina Espíndola Marambio</a:t>
            </a:r>
          </a:p>
        </p:txBody>
      </p:sp>
    </p:spTree>
    <p:extLst>
      <p:ext uri="{BB962C8B-B14F-4D97-AF65-F5344CB8AC3E}">
        <p14:creationId xmlns:p14="http://schemas.microsoft.com/office/powerpoint/2010/main" val="4253456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AC3B4-70CA-A94B-8405-5370ABB12B46}"/>
              </a:ext>
            </a:extLst>
          </p:cNvPr>
          <p:cNvSpPr>
            <a:spLocks noGrp="1"/>
          </p:cNvSpPr>
          <p:nvPr>
            <p:ph type="title"/>
          </p:nvPr>
        </p:nvSpPr>
        <p:spPr>
          <a:xfrm>
            <a:off x="681038" y="365128"/>
            <a:ext cx="8270457" cy="837372"/>
          </a:xfrm>
        </p:spPr>
        <p:txBody>
          <a:bodyPr>
            <a:noAutofit/>
          </a:bodyPr>
          <a:lstStyle/>
          <a:p>
            <a:pPr algn="ctr"/>
            <a:r>
              <a:rPr lang="es-CL" sz="3200" dirty="0"/>
              <a:t>Cuento: “Fray Perico y su borrico”</a:t>
            </a:r>
          </a:p>
        </p:txBody>
      </p:sp>
      <p:sp>
        <p:nvSpPr>
          <p:cNvPr id="3" name="Marcador de contenido 2">
            <a:extLst>
              <a:ext uri="{FF2B5EF4-FFF2-40B4-BE49-F238E27FC236}">
                <a16:creationId xmlns:a16="http://schemas.microsoft.com/office/drawing/2014/main" id="{C0CE74B2-C822-5842-8ADC-1E252FE06BB3}"/>
              </a:ext>
            </a:extLst>
          </p:cNvPr>
          <p:cNvSpPr>
            <a:spLocks noGrp="1"/>
          </p:cNvSpPr>
          <p:nvPr>
            <p:ph idx="1"/>
          </p:nvPr>
        </p:nvSpPr>
        <p:spPr>
          <a:xfrm>
            <a:off x="681038" y="1778697"/>
            <a:ext cx="8543925" cy="3920646"/>
          </a:xfrm>
        </p:spPr>
        <p:txBody>
          <a:bodyPr>
            <a:normAutofit/>
          </a:bodyPr>
          <a:lstStyle/>
          <a:p>
            <a:pPr marL="457200" indent="-457200" algn="just">
              <a:buAutoNum type="alphaLcParenR"/>
            </a:pPr>
            <a:r>
              <a:rPr lang="es-ES" dirty="0"/>
              <a:t>Características físicas: gordo, con poco pelo de color castaño. » Características sicológicas: distraído, ingenuo, sin iniciativa. </a:t>
            </a:r>
          </a:p>
          <a:p>
            <a:pPr marL="457200" indent="-457200" algn="just">
              <a:buAutoNum type="alphaLcParenR"/>
            </a:pPr>
            <a:endParaRPr lang="es-ES" dirty="0"/>
          </a:p>
          <a:p>
            <a:pPr marL="457200" indent="-457200" algn="just">
              <a:buAutoNum type="alphaLcParenR"/>
            </a:pPr>
            <a:r>
              <a:rPr lang="es-ES" dirty="0"/>
              <a:t>Se espera que infieran que fray Perico pensaba que lo que hacían los otros frailes estaba correcto y él quería ser como ellos, por eso los imitaba, en vez de tener iniciativa propia. </a:t>
            </a:r>
          </a:p>
          <a:p>
            <a:pPr marL="457200" indent="-457200" algn="just">
              <a:buAutoNum type="alphaLcParenR"/>
            </a:pPr>
            <a:endParaRPr lang="es-ES" dirty="0"/>
          </a:p>
          <a:p>
            <a:pPr marL="457200" indent="-457200" algn="just">
              <a:buAutoNum type="alphaLcParenR"/>
            </a:pPr>
            <a:r>
              <a:rPr lang="es-ES" dirty="0"/>
              <a:t>Es esperable que respondan, por ejemplo, que son importantes en la acción de los acontecimientos porque generan consecuencias.</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681038" y="656214"/>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300" dirty="0"/>
              <a:t>Respuestas página 29:</a:t>
            </a:r>
          </a:p>
          <a:p>
            <a:pPr algn="ctr"/>
            <a:endParaRPr lang="es-CL" sz="3200" dirty="0"/>
          </a:p>
        </p:txBody>
      </p:sp>
    </p:spTree>
    <p:extLst>
      <p:ext uri="{BB962C8B-B14F-4D97-AF65-F5344CB8AC3E}">
        <p14:creationId xmlns:p14="http://schemas.microsoft.com/office/powerpoint/2010/main" val="4114469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algn="just"/>
            <a:r>
              <a:rPr lang="es-ES" dirty="0"/>
              <a:t>¿Tuviste alguna dificultad para explicar las características de los personajes? Si es así, ¿cómo la puedes superar? </a:t>
            </a:r>
          </a:p>
          <a:p>
            <a:pPr marL="0" indent="0" algn="just">
              <a:buNone/>
            </a:pPr>
            <a:r>
              <a:rPr lang="es-ES" dirty="0"/>
              <a:t>R// Respuesta personal.</a:t>
            </a:r>
          </a:p>
          <a:p>
            <a:pPr marL="0" indent="0" algn="just">
              <a:buNone/>
            </a:pPr>
            <a:endParaRPr lang="es-ES" dirty="0"/>
          </a:p>
          <a:p>
            <a:pPr marL="0" indent="0" algn="just">
              <a:buNone/>
            </a:pPr>
            <a:r>
              <a:rPr lang="es-ES" dirty="0"/>
              <a:t>• Revisa los aprendizajes que registraste al inicio de la lección. ¿Qué agregarías? Explica. </a:t>
            </a:r>
          </a:p>
          <a:p>
            <a:pPr marL="0" indent="0" algn="just">
              <a:buNone/>
            </a:pPr>
            <a:endParaRPr lang="es-ES" dirty="0"/>
          </a:p>
          <a:p>
            <a:pPr marL="0" indent="0" algn="just">
              <a:buNone/>
            </a:pPr>
            <a:r>
              <a:rPr lang="es-ES" dirty="0"/>
              <a:t>R// Respuesta personal.</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preguntas finales página 29 :</a:t>
            </a:r>
          </a:p>
          <a:p>
            <a:pPr algn="ctr"/>
            <a:endParaRPr lang="es-CL" sz="3200" dirty="0"/>
          </a:p>
        </p:txBody>
      </p:sp>
    </p:spTree>
    <p:extLst>
      <p:ext uri="{BB962C8B-B14F-4D97-AF65-F5344CB8AC3E}">
        <p14:creationId xmlns:p14="http://schemas.microsoft.com/office/powerpoint/2010/main" val="1364584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AC3B4-70CA-A94B-8405-5370ABB12B46}"/>
              </a:ext>
            </a:extLst>
          </p:cNvPr>
          <p:cNvSpPr>
            <a:spLocks noGrp="1"/>
          </p:cNvSpPr>
          <p:nvPr>
            <p:ph type="title"/>
          </p:nvPr>
        </p:nvSpPr>
        <p:spPr/>
        <p:txBody>
          <a:bodyPr/>
          <a:lstStyle/>
          <a:p>
            <a:pPr algn="ctr"/>
            <a:r>
              <a:rPr lang="es-CL" dirty="0"/>
              <a:t>Cuento: “Púas”</a:t>
            </a:r>
          </a:p>
        </p:txBody>
      </p:sp>
      <p:sp>
        <p:nvSpPr>
          <p:cNvPr id="3" name="Marcador de contenido 2">
            <a:extLst>
              <a:ext uri="{FF2B5EF4-FFF2-40B4-BE49-F238E27FC236}">
                <a16:creationId xmlns:a16="http://schemas.microsoft.com/office/drawing/2014/main" id="{C0CE74B2-C822-5842-8ADC-1E252FE06BB3}"/>
              </a:ext>
            </a:extLst>
          </p:cNvPr>
          <p:cNvSpPr>
            <a:spLocks noGrp="1"/>
          </p:cNvSpPr>
          <p:nvPr>
            <p:ph idx="1"/>
          </p:nvPr>
        </p:nvSpPr>
        <p:spPr/>
        <p:txBody>
          <a:bodyPr/>
          <a:lstStyle/>
          <a:p>
            <a:r>
              <a:rPr lang="es-CL" dirty="0"/>
              <a:t>Respuestas:</a:t>
            </a:r>
          </a:p>
          <a:p>
            <a:pPr marL="1879600" indent="0">
              <a:buNone/>
            </a:pPr>
            <a:r>
              <a:rPr lang="es-CL" dirty="0"/>
              <a:t>1.- C</a:t>
            </a:r>
          </a:p>
          <a:p>
            <a:pPr marL="0" indent="1879600">
              <a:buNone/>
            </a:pPr>
            <a:r>
              <a:rPr lang="es-CL" dirty="0"/>
              <a:t>2.- B</a:t>
            </a:r>
          </a:p>
          <a:p>
            <a:pPr marL="0" indent="1879600">
              <a:buNone/>
            </a:pPr>
            <a:r>
              <a:rPr lang="es-CL" dirty="0"/>
              <a:t>3.- C</a:t>
            </a:r>
          </a:p>
          <a:p>
            <a:pPr marL="0" indent="1879600">
              <a:buNone/>
            </a:pPr>
            <a:r>
              <a:rPr lang="es-CL" dirty="0"/>
              <a:t>4.- B</a:t>
            </a:r>
          </a:p>
          <a:p>
            <a:pPr marL="0" indent="1879600">
              <a:buNone/>
            </a:pPr>
            <a:r>
              <a:rPr lang="es-CL" dirty="0"/>
              <a:t>5.- C</a:t>
            </a:r>
          </a:p>
          <a:p>
            <a:pPr marL="0" indent="1879600">
              <a:buNone/>
            </a:pPr>
            <a:r>
              <a:rPr lang="es-CL" dirty="0"/>
              <a:t>6.- B</a:t>
            </a:r>
          </a:p>
          <a:p>
            <a:pPr marL="0" indent="1879600">
              <a:buNone/>
            </a:pPr>
            <a:r>
              <a:rPr lang="es-CL" dirty="0"/>
              <a:t>7.- C</a:t>
            </a:r>
          </a:p>
          <a:p>
            <a:pPr marL="0" indent="1879600">
              <a:buNone/>
            </a:pPr>
            <a:r>
              <a:rPr lang="es-CL" dirty="0"/>
              <a:t>8.- C</a:t>
            </a:r>
          </a:p>
        </p:txBody>
      </p:sp>
    </p:spTree>
    <p:extLst>
      <p:ext uri="{BB962C8B-B14F-4D97-AF65-F5344CB8AC3E}">
        <p14:creationId xmlns:p14="http://schemas.microsoft.com/office/powerpoint/2010/main" val="305294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533B-CE08-2742-875C-5A4CE6C2C15A}"/>
              </a:ext>
            </a:extLst>
          </p:cNvPr>
          <p:cNvSpPr>
            <a:spLocks noGrp="1"/>
          </p:cNvSpPr>
          <p:nvPr>
            <p:ph type="ctrTitle"/>
          </p:nvPr>
        </p:nvSpPr>
        <p:spPr>
          <a:xfrm>
            <a:off x="87683" y="538619"/>
            <a:ext cx="6460434" cy="2387600"/>
          </a:xfrm>
        </p:spPr>
        <p:txBody>
          <a:bodyPr/>
          <a:lstStyle/>
          <a:p>
            <a:r>
              <a:rPr lang="es-CL" dirty="0"/>
              <a:t>Solucionario Guía N° 6</a:t>
            </a:r>
          </a:p>
        </p:txBody>
      </p:sp>
      <p:sp>
        <p:nvSpPr>
          <p:cNvPr id="3" name="Subtítulo 2">
            <a:extLst>
              <a:ext uri="{FF2B5EF4-FFF2-40B4-BE49-F238E27FC236}">
                <a16:creationId xmlns:a16="http://schemas.microsoft.com/office/drawing/2014/main" id="{542EFB1B-F85E-A54B-880E-799777AB956F}"/>
              </a:ext>
            </a:extLst>
          </p:cNvPr>
          <p:cNvSpPr>
            <a:spLocks noGrp="1"/>
          </p:cNvSpPr>
          <p:nvPr>
            <p:ph type="subTitle" idx="1"/>
          </p:nvPr>
        </p:nvSpPr>
        <p:spPr>
          <a:xfrm>
            <a:off x="1" y="3720786"/>
            <a:ext cx="6460434" cy="1655762"/>
          </a:xfrm>
        </p:spPr>
        <p:txBody>
          <a:bodyPr>
            <a:normAutofit/>
          </a:bodyPr>
          <a:lstStyle/>
          <a:p>
            <a:r>
              <a:rPr lang="es-CL" sz="1600" dirty="0"/>
              <a:t>Miss Carolina Espíndola Marambio</a:t>
            </a:r>
          </a:p>
        </p:txBody>
      </p:sp>
    </p:spTree>
    <p:extLst>
      <p:ext uri="{BB962C8B-B14F-4D97-AF65-F5344CB8AC3E}">
        <p14:creationId xmlns:p14="http://schemas.microsoft.com/office/powerpoint/2010/main" val="346314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81038" y="2633369"/>
            <a:ext cx="8543925" cy="3906663"/>
          </a:xfrm>
        </p:spPr>
        <p:txBody>
          <a:bodyPr>
            <a:normAutofit/>
          </a:bodyPr>
          <a:lstStyle/>
          <a:p>
            <a:pPr algn="just"/>
            <a:r>
              <a:rPr lang="es-ES" dirty="0"/>
              <a:t>Respuesta libro: Al niño y a su padre comienza a perseguirlos un toro bravo.</a:t>
            </a:r>
          </a:p>
          <a:p>
            <a:pPr algn="just"/>
            <a:endParaRPr lang="es-ES" dirty="0"/>
          </a:p>
          <a:p>
            <a:pPr marL="0" indent="0" algn="just">
              <a:buNone/>
            </a:pPr>
            <a:r>
              <a:rPr lang="es-ES" dirty="0"/>
              <a:t>• Lugares, personajes y acciones.</a:t>
            </a:r>
          </a:p>
          <a:p>
            <a:pPr marL="0" indent="0" algn="just">
              <a:buNone/>
            </a:pPr>
            <a:endParaRPr lang="es-ES"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9447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durante la lectura página 37:</a:t>
            </a:r>
          </a:p>
          <a:p>
            <a:pPr algn="ctr"/>
            <a:endParaRPr lang="es-CL" sz="3200" dirty="0"/>
          </a:p>
        </p:txBody>
      </p:sp>
      <p:sp>
        <p:nvSpPr>
          <p:cNvPr id="4" name="Título 1">
            <a:extLst>
              <a:ext uri="{FF2B5EF4-FFF2-40B4-BE49-F238E27FC236}">
                <a16:creationId xmlns:a16="http://schemas.microsoft.com/office/drawing/2014/main" id="{D8FAC3B4-70CA-A94B-8405-5370ABB12B46}"/>
              </a:ext>
            </a:extLst>
          </p:cNvPr>
          <p:cNvSpPr>
            <a:spLocks noGrp="1"/>
          </p:cNvSpPr>
          <p:nvPr>
            <p:ph type="title"/>
          </p:nvPr>
        </p:nvSpPr>
        <p:spPr>
          <a:xfrm>
            <a:off x="681038" y="365128"/>
            <a:ext cx="8270457" cy="837372"/>
          </a:xfrm>
        </p:spPr>
        <p:txBody>
          <a:bodyPr>
            <a:noAutofit/>
          </a:bodyPr>
          <a:lstStyle/>
          <a:p>
            <a:pPr algn="ctr"/>
            <a:r>
              <a:rPr lang="es-CL" sz="3200" dirty="0"/>
              <a:t>Actividad: “Escuchar activamente un cuento”</a:t>
            </a:r>
          </a:p>
        </p:txBody>
      </p:sp>
    </p:spTree>
    <p:extLst>
      <p:ext uri="{BB962C8B-B14F-4D97-AF65-F5344CB8AC3E}">
        <p14:creationId xmlns:p14="http://schemas.microsoft.com/office/powerpoint/2010/main" val="2897482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lnSpcReduction="10000"/>
          </a:bodyPr>
          <a:lstStyle/>
          <a:p>
            <a:pPr marL="0" indent="0" algn="just">
              <a:buNone/>
            </a:pPr>
            <a:r>
              <a:rPr lang="es-ES" dirty="0"/>
              <a:t>1. Los personajes del cuento son: el padre, el niño, el toro y el burro.</a:t>
            </a:r>
          </a:p>
          <a:p>
            <a:pPr marL="0" indent="0" algn="just">
              <a:buNone/>
            </a:pPr>
            <a:endParaRPr lang="es-ES" dirty="0"/>
          </a:p>
          <a:p>
            <a:pPr marL="457200" indent="-457200" algn="just">
              <a:buAutoNum type="arabicPeriod" startAt="2"/>
            </a:pPr>
            <a:r>
              <a:rPr lang="es-ES" dirty="0"/>
              <a:t>La historia inicia cuando los protagonistas salen a buscar leña.</a:t>
            </a:r>
          </a:p>
          <a:p>
            <a:pPr marL="457200" indent="-457200" algn="just">
              <a:buAutoNum type="arabicPeriod" startAt="2"/>
            </a:pPr>
            <a:endParaRPr lang="es-ES" dirty="0"/>
          </a:p>
          <a:p>
            <a:pPr marL="457200" indent="-457200" algn="just">
              <a:buAutoNum type="arabicPeriod" startAt="2"/>
            </a:pPr>
            <a:r>
              <a:rPr lang="es-ES" dirty="0"/>
              <a:t>El problema a los que se enfrentan los personajes es la persecución de un toro, ya que cuando estaban cortando leña aparece el toro bravo y comienza a perseguirlos.</a:t>
            </a:r>
          </a:p>
          <a:p>
            <a:pPr marL="457200" indent="-457200" algn="just">
              <a:buAutoNum type="arabicPeriod" startAt="2"/>
            </a:pPr>
            <a:endParaRPr lang="es-ES" dirty="0"/>
          </a:p>
          <a:p>
            <a:pPr marL="457200" indent="-457200" algn="just">
              <a:buAutoNum type="arabicPeriod" startAt="2"/>
            </a:pPr>
            <a:r>
              <a:rPr lang="es-ES" dirty="0"/>
              <a:t>El problema se resuelve cuando el padre corta de un machetazo “corta el agua del chorro”.</a:t>
            </a:r>
          </a:p>
          <a:p>
            <a:pPr marL="457200" indent="-457200" algn="just">
              <a:buAutoNum type="arabicPeriod" startAt="2"/>
            </a:pPr>
            <a:endParaRPr lang="es-ES" dirty="0"/>
          </a:p>
          <a:p>
            <a:pPr marL="457200" indent="-457200" algn="just">
              <a:buAutoNum type="arabicPeriod" startAt="2"/>
            </a:pPr>
            <a:endParaRPr lang="es-ES"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después de la lectura página 37:</a:t>
            </a:r>
          </a:p>
          <a:p>
            <a:pPr algn="ctr"/>
            <a:endParaRPr lang="es-CL" sz="3200" dirty="0"/>
          </a:p>
        </p:txBody>
      </p:sp>
    </p:spTree>
    <p:extLst>
      <p:ext uri="{BB962C8B-B14F-4D97-AF65-F5344CB8AC3E}">
        <p14:creationId xmlns:p14="http://schemas.microsoft.com/office/powerpoint/2010/main" val="2098138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fontScale="92500" lnSpcReduction="10000"/>
          </a:bodyPr>
          <a:lstStyle/>
          <a:p>
            <a:pPr marL="0" indent="0" algn="just">
              <a:buNone/>
            </a:pPr>
            <a:r>
              <a:rPr lang="es-ES" dirty="0"/>
              <a:t>1. Los personajes del cuento son: el padre, el niño, el toro y el burro.</a:t>
            </a:r>
          </a:p>
          <a:p>
            <a:pPr marL="0" indent="0" algn="just">
              <a:buNone/>
            </a:pPr>
            <a:endParaRPr lang="es-ES" dirty="0"/>
          </a:p>
          <a:p>
            <a:pPr marL="457200" indent="-457200" algn="just">
              <a:buAutoNum type="arabicPeriod" startAt="2"/>
            </a:pPr>
            <a:r>
              <a:rPr lang="es-ES" dirty="0"/>
              <a:t>La historia inicia cuando los protagonistas salen a buscar leña.</a:t>
            </a:r>
          </a:p>
          <a:p>
            <a:pPr marL="457200" indent="-457200" algn="just">
              <a:buAutoNum type="arabicPeriod" startAt="2"/>
            </a:pPr>
            <a:endParaRPr lang="es-ES" dirty="0"/>
          </a:p>
          <a:p>
            <a:pPr marL="457200" indent="-457200" algn="just">
              <a:buAutoNum type="arabicPeriod" startAt="2"/>
            </a:pPr>
            <a:r>
              <a:rPr lang="es-ES" dirty="0"/>
              <a:t>El problema a los que se enfrentan los personajes es la persecución de un toro, ya que cuando estaban cortando leña aparece el toro bravo y comienza a perseguirlos.</a:t>
            </a:r>
          </a:p>
          <a:p>
            <a:pPr marL="457200" indent="-457200" algn="just">
              <a:buAutoNum type="arabicPeriod" startAt="2"/>
            </a:pPr>
            <a:endParaRPr lang="es-ES" dirty="0"/>
          </a:p>
          <a:p>
            <a:pPr marL="457200" indent="-457200" algn="just">
              <a:buAutoNum type="arabicPeriod" startAt="2"/>
            </a:pPr>
            <a:r>
              <a:rPr lang="es-ES" dirty="0"/>
              <a:t>El problema se resuelve cuando el padre de un solo machetazo “corta el agua del chorro”, la parte inferior de la cascada se separa de la de arriba, comienza, toro incluido, a caer pesadamente hacia la pequeña laguna. Y allí abajo queda la tremenda bestia, ahora buena para nada.</a:t>
            </a:r>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después de la lectura página 37:</a:t>
            </a:r>
          </a:p>
          <a:p>
            <a:pPr algn="ctr"/>
            <a:endParaRPr lang="es-CL" sz="3200" dirty="0"/>
          </a:p>
        </p:txBody>
      </p:sp>
    </p:spTree>
    <p:extLst>
      <p:ext uri="{BB962C8B-B14F-4D97-AF65-F5344CB8AC3E}">
        <p14:creationId xmlns:p14="http://schemas.microsoft.com/office/powerpoint/2010/main" val="1858720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ES" dirty="0"/>
              <a:t>5, 6, 7 y 8: Respuestas personales.</a:t>
            </a:r>
          </a:p>
          <a:p>
            <a:endParaRPr lang="es-ES" dirty="0"/>
          </a:p>
          <a:p>
            <a:r>
              <a:rPr lang="es-ES" dirty="0"/>
              <a:t>Respuestas final de página: personales.</a:t>
            </a:r>
            <a:endParaRPr lang="es-CL" dirty="0"/>
          </a:p>
        </p:txBody>
      </p:sp>
      <p:sp>
        <p:nvSpPr>
          <p:cNvPr id="4"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después de la lectura página 37:</a:t>
            </a:r>
          </a:p>
          <a:p>
            <a:pPr algn="ctr"/>
            <a:endParaRPr lang="es-CL" sz="3200" dirty="0"/>
          </a:p>
        </p:txBody>
      </p:sp>
    </p:spTree>
    <p:extLst>
      <p:ext uri="{BB962C8B-B14F-4D97-AF65-F5344CB8AC3E}">
        <p14:creationId xmlns:p14="http://schemas.microsoft.com/office/powerpoint/2010/main" val="2849495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533B-CE08-2742-875C-5A4CE6C2C15A}"/>
              </a:ext>
            </a:extLst>
          </p:cNvPr>
          <p:cNvSpPr>
            <a:spLocks noGrp="1"/>
          </p:cNvSpPr>
          <p:nvPr>
            <p:ph type="ctrTitle"/>
          </p:nvPr>
        </p:nvSpPr>
        <p:spPr>
          <a:xfrm>
            <a:off x="87683" y="538619"/>
            <a:ext cx="6460434" cy="2387600"/>
          </a:xfrm>
        </p:spPr>
        <p:txBody>
          <a:bodyPr/>
          <a:lstStyle/>
          <a:p>
            <a:r>
              <a:rPr lang="es-CL" dirty="0"/>
              <a:t>Solucionario Guía N° 2</a:t>
            </a:r>
          </a:p>
        </p:txBody>
      </p:sp>
      <p:sp>
        <p:nvSpPr>
          <p:cNvPr id="3" name="Subtítulo 2">
            <a:extLst>
              <a:ext uri="{FF2B5EF4-FFF2-40B4-BE49-F238E27FC236}">
                <a16:creationId xmlns:a16="http://schemas.microsoft.com/office/drawing/2014/main" id="{542EFB1B-F85E-A54B-880E-799777AB956F}"/>
              </a:ext>
            </a:extLst>
          </p:cNvPr>
          <p:cNvSpPr>
            <a:spLocks noGrp="1"/>
          </p:cNvSpPr>
          <p:nvPr>
            <p:ph type="subTitle" idx="1"/>
          </p:nvPr>
        </p:nvSpPr>
        <p:spPr>
          <a:xfrm>
            <a:off x="1" y="3720786"/>
            <a:ext cx="6460434" cy="1655762"/>
          </a:xfrm>
        </p:spPr>
        <p:txBody>
          <a:bodyPr>
            <a:normAutofit/>
          </a:bodyPr>
          <a:lstStyle/>
          <a:p>
            <a:r>
              <a:rPr lang="es-CL" sz="1600" dirty="0"/>
              <a:t>Miss Carolina Espíndola Marambio</a:t>
            </a:r>
          </a:p>
        </p:txBody>
      </p:sp>
    </p:spTree>
    <p:extLst>
      <p:ext uri="{BB962C8B-B14F-4D97-AF65-F5344CB8AC3E}">
        <p14:creationId xmlns:p14="http://schemas.microsoft.com/office/powerpoint/2010/main" val="3169795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AC3B4-70CA-A94B-8405-5370ABB12B46}"/>
              </a:ext>
            </a:extLst>
          </p:cNvPr>
          <p:cNvSpPr>
            <a:spLocks noGrp="1"/>
          </p:cNvSpPr>
          <p:nvPr>
            <p:ph type="title"/>
          </p:nvPr>
        </p:nvSpPr>
        <p:spPr>
          <a:xfrm>
            <a:off x="681038" y="783814"/>
            <a:ext cx="8270457" cy="837372"/>
          </a:xfrm>
        </p:spPr>
        <p:txBody>
          <a:bodyPr>
            <a:normAutofit fontScale="90000"/>
          </a:bodyPr>
          <a:lstStyle/>
          <a:p>
            <a:pPr algn="ctr"/>
            <a:r>
              <a:rPr lang="es-CL" dirty="0"/>
              <a:t>Cuento: “Los Payachatas”</a:t>
            </a:r>
            <a:br>
              <a:rPr lang="es-CL" dirty="0"/>
            </a:br>
            <a:br>
              <a:rPr lang="es-CL" dirty="0"/>
            </a:br>
            <a:endParaRPr lang="es-CL" dirty="0"/>
          </a:p>
        </p:txBody>
      </p:sp>
      <p:sp>
        <p:nvSpPr>
          <p:cNvPr id="3" name="Marcador de contenido 2">
            <a:extLst>
              <a:ext uri="{FF2B5EF4-FFF2-40B4-BE49-F238E27FC236}">
                <a16:creationId xmlns:a16="http://schemas.microsoft.com/office/drawing/2014/main" id="{C0CE74B2-C822-5842-8ADC-1E252FE06BB3}"/>
              </a:ext>
            </a:extLst>
          </p:cNvPr>
          <p:cNvSpPr>
            <a:spLocks noGrp="1"/>
          </p:cNvSpPr>
          <p:nvPr>
            <p:ph idx="1"/>
          </p:nvPr>
        </p:nvSpPr>
        <p:spPr>
          <a:xfrm>
            <a:off x="681038" y="2689921"/>
            <a:ext cx="8543925" cy="3147208"/>
          </a:xfrm>
        </p:spPr>
        <p:txBody>
          <a:bodyPr>
            <a:normAutofit lnSpcReduction="10000"/>
          </a:bodyPr>
          <a:lstStyle/>
          <a:p>
            <a:pPr marL="0" indent="0">
              <a:buNone/>
            </a:pPr>
            <a:r>
              <a:rPr lang="es-CL" dirty="0"/>
              <a:t>1.- B</a:t>
            </a:r>
          </a:p>
          <a:p>
            <a:pPr marL="0" indent="0">
              <a:buNone/>
            </a:pPr>
            <a:r>
              <a:rPr lang="es-CL" dirty="0"/>
              <a:t>2.- D</a:t>
            </a:r>
          </a:p>
          <a:p>
            <a:pPr marL="0" indent="0">
              <a:buNone/>
            </a:pPr>
            <a:r>
              <a:rPr lang="es-CL" dirty="0"/>
              <a:t>3.- C</a:t>
            </a:r>
          </a:p>
          <a:p>
            <a:pPr marL="0" indent="0">
              <a:buNone/>
            </a:pPr>
            <a:r>
              <a:rPr lang="es-CL" dirty="0"/>
              <a:t>4.- A</a:t>
            </a:r>
          </a:p>
          <a:p>
            <a:pPr marL="0" indent="0">
              <a:buNone/>
            </a:pPr>
            <a:r>
              <a:rPr lang="es-CL" dirty="0"/>
              <a:t>5.- A</a:t>
            </a:r>
          </a:p>
          <a:p>
            <a:pPr marL="0" indent="0">
              <a:buNone/>
            </a:pPr>
            <a:r>
              <a:rPr lang="es-CL" dirty="0"/>
              <a:t>6.- B</a:t>
            </a:r>
          </a:p>
          <a:p>
            <a:pPr marL="0" indent="0">
              <a:buNone/>
            </a:pPr>
            <a:r>
              <a:rPr lang="es-CL" dirty="0"/>
              <a:t>7.- C</a:t>
            </a:r>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400833" y="1202500"/>
            <a:ext cx="6030826"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dirty="0"/>
          </a:p>
          <a:p>
            <a:pPr algn="ctr"/>
            <a:r>
              <a:rPr lang="es-CL" dirty="0"/>
              <a:t>Respuestas de Alternativas:</a:t>
            </a:r>
          </a:p>
          <a:p>
            <a:pPr algn="ctr"/>
            <a:endParaRPr lang="es-CL" dirty="0"/>
          </a:p>
        </p:txBody>
      </p:sp>
    </p:spTree>
    <p:extLst>
      <p:ext uri="{BB962C8B-B14F-4D97-AF65-F5344CB8AC3E}">
        <p14:creationId xmlns:p14="http://schemas.microsoft.com/office/powerpoint/2010/main" val="175854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Respuesta de desarrollo:</a:t>
            </a:r>
          </a:p>
        </p:txBody>
      </p:sp>
      <p:sp>
        <p:nvSpPr>
          <p:cNvPr id="3" name="Marcador de contenido 2"/>
          <p:cNvSpPr>
            <a:spLocks noGrp="1"/>
          </p:cNvSpPr>
          <p:nvPr>
            <p:ph idx="1"/>
          </p:nvPr>
        </p:nvSpPr>
        <p:spPr/>
        <p:txBody>
          <a:bodyPr>
            <a:normAutofit fontScale="92500" lnSpcReduction="20000"/>
          </a:bodyPr>
          <a:lstStyle/>
          <a:p>
            <a:pPr marL="0" indent="0">
              <a:buNone/>
            </a:pPr>
            <a:r>
              <a:rPr lang="es-CL" dirty="0"/>
              <a:t>8.- El amor del príncipe y la princesa era puro y sincero.</a:t>
            </a:r>
          </a:p>
          <a:p>
            <a:pPr marL="0" indent="0">
              <a:buNone/>
            </a:pPr>
            <a:endParaRPr lang="es-CL" dirty="0"/>
          </a:p>
          <a:p>
            <a:pPr marL="0" indent="0" algn="just">
              <a:buNone/>
            </a:pPr>
            <a:r>
              <a:rPr lang="es-CL" dirty="0"/>
              <a:t>9.- El amor de los príncipes tuvo consecuencias fatales, ya que fueron asesinados. Por esta razón la fuerza de la naturaleza se hizo presente, provocando lluvias intensas que duraron días y noches, asolando la región. </a:t>
            </a:r>
          </a:p>
          <a:p>
            <a:pPr marL="0" indent="0" algn="just">
              <a:buNone/>
            </a:pPr>
            <a:endParaRPr lang="es-CL" dirty="0"/>
          </a:p>
          <a:p>
            <a:pPr marL="0" indent="0" algn="just">
              <a:buNone/>
            </a:pPr>
            <a:r>
              <a:rPr lang="es-CL" dirty="0"/>
              <a:t>10.- Respuesta personal.</a:t>
            </a:r>
          </a:p>
          <a:p>
            <a:pPr marL="0" indent="0" algn="just">
              <a:buNone/>
            </a:pPr>
            <a:endParaRPr lang="es-CL" dirty="0"/>
          </a:p>
          <a:p>
            <a:pPr marL="0" indent="0" algn="just">
              <a:buNone/>
            </a:pPr>
            <a:r>
              <a:rPr lang="es-CL" dirty="0"/>
              <a:t>11.- Respuesta personal.</a:t>
            </a:r>
          </a:p>
          <a:p>
            <a:pPr marL="0" indent="0" algn="just">
              <a:buNone/>
            </a:pPr>
            <a:endParaRPr lang="es-CL" dirty="0"/>
          </a:p>
          <a:p>
            <a:pPr marL="0" indent="0" algn="just">
              <a:buNone/>
            </a:pPr>
            <a:r>
              <a:rPr lang="es-CL" dirty="0"/>
              <a:t>12.- Deben seleccionar cinco palabras que desconocen y buscar el significado en el diccionario. Escribir en su cuaderno de </a:t>
            </a:r>
            <a:r>
              <a:rPr lang="es-CL"/>
              <a:t>taller. </a:t>
            </a:r>
            <a:endParaRPr lang="es-CL" dirty="0"/>
          </a:p>
        </p:txBody>
      </p:sp>
    </p:spTree>
    <p:extLst>
      <p:ext uri="{BB962C8B-B14F-4D97-AF65-F5344CB8AC3E}">
        <p14:creationId xmlns:p14="http://schemas.microsoft.com/office/powerpoint/2010/main" val="3891881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533B-CE08-2742-875C-5A4CE6C2C15A}"/>
              </a:ext>
            </a:extLst>
          </p:cNvPr>
          <p:cNvSpPr>
            <a:spLocks noGrp="1"/>
          </p:cNvSpPr>
          <p:nvPr>
            <p:ph type="ctrTitle"/>
          </p:nvPr>
        </p:nvSpPr>
        <p:spPr>
          <a:xfrm>
            <a:off x="87683" y="538619"/>
            <a:ext cx="6460434" cy="2387600"/>
          </a:xfrm>
        </p:spPr>
        <p:txBody>
          <a:bodyPr/>
          <a:lstStyle/>
          <a:p>
            <a:r>
              <a:rPr lang="es-CL" dirty="0"/>
              <a:t>Solucionario Guía N° 3</a:t>
            </a:r>
          </a:p>
        </p:txBody>
      </p:sp>
      <p:sp>
        <p:nvSpPr>
          <p:cNvPr id="3" name="Subtítulo 2">
            <a:extLst>
              <a:ext uri="{FF2B5EF4-FFF2-40B4-BE49-F238E27FC236}">
                <a16:creationId xmlns:a16="http://schemas.microsoft.com/office/drawing/2014/main" id="{542EFB1B-F85E-A54B-880E-799777AB956F}"/>
              </a:ext>
            </a:extLst>
          </p:cNvPr>
          <p:cNvSpPr>
            <a:spLocks noGrp="1"/>
          </p:cNvSpPr>
          <p:nvPr>
            <p:ph type="subTitle" idx="1"/>
          </p:nvPr>
        </p:nvSpPr>
        <p:spPr>
          <a:xfrm>
            <a:off x="1" y="3720786"/>
            <a:ext cx="6460434" cy="1655762"/>
          </a:xfrm>
        </p:spPr>
        <p:txBody>
          <a:bodyPr>
            <a:normAutofit/>
          </a:bodyPr>
          <a:lstStyle/>
          <a:p>
            <a:r>
              <a:rPr lang="es-CL" sz="1600" dirty="0"/>
              <a:t>Miss Carolina Espíndola Marambio</a:t>
            </a:r>
          </a:p>
        </p:txBody>
      </p:sp>
    </p:spTree>
    <p:extLst>
      <p:ext uri="{BB962C8B-B14F-4D97-AF65-F5344CB8AC3E}">
        <p14:creationId xmlns:p14="http://schemas.microsoft.com/office/powerpoint/2010/main" val="1258147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8FAC3B4-70CA-A94B-8405-5370ABB12B46}"/>
              </a:ext>
            </a:extLst>
          </p:cNvPr>
          <p:cNvSpPr>
            <a:spLocks noGrp="1"/>
          </p:cNvSpPr>
          <p:nvPr>
            <p:ph type="title"/>
          </p:nvPr>
        </p:nvSpPr>
        <p:spPr>
          <a:xfrm>
            <a:off x="681038" y="783814"/>
            <a:ext cx="8270457" cy="837372"/>
          </a:xfrm>
        </p:spPr>
        <p:txBody>
          <a:bodyPr>
            <a:normAutofit fontScale="90000"/>
          </a:bodyPr>
          <a:lstStyle/>
          <a:p>
            <a:pPr algn="ctr"/>
            <a:r>
              <a:rPr lang="es-CL" dirty="0"/>
              <a:t>Cuento: “</a:t>
            </a:r>
            <a:r>
              <a:rPr lang="es-CL" dirty="0" err="1"/>
              <a:t>Blancanieves</a:t>
            </a:r>
            <a:r>
              <a:rPr lang="es-CL" dirty="0"/>
              <a:t> y los siete enanitos”</a:t>
            </a:r>
            <a:br>
              <a:rPr lang="es-CL" dirty="0"/>
            </a:br>
            <a:br>
              <a:rPr lang="es-CL" dirty="0"/>
            </a:br>
            <a:endParaRPr lang="es-CL" dirty="0"/>
          </a:p>
        </p:txBody>
      </p:sp>
      <p:sp>
        <p:nvSpPr>
          <p:cNvPr id="3" name="Marcador de contenido 2">
            <a:extLst>
              <a:ext uri="{FF2B5EF4-FFF2-40B4-BE49-F238E27FC236}">
                <a16:creationId xmlns:a16="http://schemas.microsoft.com/office/drawing/2014/main" id="{C0CE74B2-C822-5842-8ADC-1E252FE06BB3}"/>
              </a:ext>
            </a:extLst>
          </p:cNvPr>
          <p:cNvSpPr>
            <a:spLocks noGrp="1"/>
          </p:cNvSpPr>
          <p:nvPr>
            <p:ph idx="1"/>
          </p:nvPr>
        </p:nvSpPr>
        <p:spPr>
          <a:xfrm>
            <a:off x="681038" y="2689920"/>
            <a:ext cx="8543925" cy="3573093"/>
          </a:xfrm>
        </p:spPr>
        <p:txBody>
          <a:bodyPr>
            <a:normAutofit/>
          </a:bodyPr>
          <a:lstStyle/>
          <a:p>
            <a:pPr algn="just">
              <a:buFont typeface="Wingdings" panose="05000000000000000000" pitchFamily="2" charset="2"/>
              <a:buChar char="§"/>
            </a:pPr>
            <a:r>
              <a:rPr lang="es-ES" dirty="0"/>
              <a:t>Se espera que los estudiantes conozcan el cuento de Blancanieves , ya que es un clásico de los cuentos infantiles. La idea es que relaten qué versión de él conocen. </a:t>
            </a:r>
          </a:p>
          <a:p>
            <a:pPr marL="0" indent="0" algn="just">
              <a:buNone/>
            </a:pPr>
            <a:endParaRPr lang="es-ES" dirty="0"/>
          </a:p>
          <a:p>
            <a:pPr algn="just">
              <a:buFont typeface="Wingdings" panose="05000000000000000000" pitchFamily="2" charset="2"/>
              <a:buChar char="§"/>
            </a:pPr>
            <a:r>
              <a:rPr lang="es-ES" dirty="0"/>
              <a:t>Se espera que los estudiantes señalen características que apunten a que esta versión de Blancanieves es humorística. Puede ser que la protagonista viva situaciones cómicas o que sus rasgos sean muy distintos a los de la Blancanieves tradicional, entre otros. </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400832" y="1202500"/>
            <a:ext cx="8693063" cy="132556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dirty="0"/>
          </a:p>
          <a:p>
            <a:pPr algn="ctr"/>
            <a:r>
              <a:rPr lang="es-CL" dirty="0"/>
              <a:t>Respuestas sección “Antes de leer” página 18:</a:t>
            </a:r>
          </a:p>
          <a:p>
            <a:pPr algn="ctr"/>
            <a:endParaRPr lang="es-CL" dirty="0"/>
          </a:p>
        </p:txBody>
      </p:sp>
    </p:spTree>
    <p:extLst>
      <p:ext uri="{BB962C8B-B14F-4D97-AF65-F5344CB8AC3E}">
        <p14:creationId xmlns:p14="http://schemas.microsoft.com/office/powerpoint/2010/main" val="1452267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marL="0" indent="0" algn="just">
              <a:buNone/>
            </a:pPr>
            <a:r>
              <a:rPr lang="es-ES" dirty="0"/>
              <a:t>1.- Respuesta variable, se espera que respondan, por ejemplo, que es una voz vibrante. </a:t>
            </a:r>
          </a:p>
          <a:p>
            <a:pPr marL="0" indent="0" algn="just">
              <a:buNone/>
            </a:pPr>
            <a:endParaRPr lang="es-ES" dirty="0"/>
          </a:p>
          <a:p>
            <a:pPr marL="0" indent="0" algn="just">
              <a:buNone/>
            </a:pPr>
            <a:r>
              <a:rPr lang="es-ES" dirty="0"/>
              <a:t>2. Se espera que respondan, por ejemplo, que por el odio existente por parte de la madrastra hacia Blancanieves generó un mal ambiente entre ambas. </a:t>
            </a:r>
          </a:p>
          <a:p>
            <a:pPr marL="0" indent="0" algn="just">
              <a:buNone/>
            </a:pPr>
            <a:endParaRPr lang="es-ES" dirty="0"/>
          </a:p>
          <a:p>
            <a:pPr marL="0" indent="0" algn="just">
              <a:buNone/>
            </a:pPr>
            <a:r>
              <a:rPr lang="es-ES" dirty="0"/>
              <a:t>3. Es esperable que los estudiantes manifiesten que lo divertido resulta de lo tan chico que podía ser el enano que para los mismos enanos fuera chico.</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sección “Durante la lectura” página 19:</a:t>
            </a:r>
          </a:p>
          <a:p>
            <a:pPr algn="ctr"/>
            <a:endParaRPr lang="es-CL" sz="3200" dirty="0"/>
          </a:p>
        </p:txBody>
      </p:sp>
    </p:spTree>
    <p:extLst>
      <p:ext uri="{BB962C8B-B14F-4D97-AF65-F5344CB8AC3E}">
        <p14:creationId xmlns:p14="http://schemas.microsoft.com/office/powerpoint/2010/main" val="150400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marL="0" indent="0" algn="just">
              <a:buNone/>
            </a:pPr>
            <a:r>
              <a:rPr lang="es-ES" dirty="0"/>
              <a:t>4. Se espera que los estudiantes respondan, por ejemplo, que “la música cebollenta” se refiere a la que provoca lágrimas, llanto, tristeza. </a:t>
            </a:r>
          </a:p>
          <a:p>
            <a:pPr marL="0" indent="0" algn="just">
              <a:buNone/>
            </a:pPr>
            <a:endParaRPr lang="es-ES" dirty="0"/>
          </a:p>
          <a:p>
            <a:pPr marL="0" indent="0" algn="just">
              <a:buNone/>
            </a:pPr>
            <a:r>
              <a:rPr lang="es-ES" dirty="0"/>
              <a:t>5. Respuesta variable. Los estudiantes pueden concluir variadas situaciones, por ejemplo, que nunca lo harán, pues están cambiando continuamente.</a:t>
            </a:r>
            <a:endParaRPr lang="es-CL" dirty="0"/>
          </a:p>
        </p:txBody>
      </p:sp>
      <p:sp>
        <p:nvSpPr>
          <p:cNvPr id="5" name="Título 1">
            <a:extLst>
              <a:ext uri="{FF2B5EF4-FFF2-40B4-BE49-F238E27FC236}">
                <a16:creationId xmlns:a16="http://schemas.microsoft.com/office/drawing/2014/main" id="{D8FAC3B4-70CA-A94B-8405-5370ABB12B46}"/>
              </a:ext>
            </a:extLst>
          </p:cNvPr>
          <p:cNvSpPr txBox="1">
            <a:spLocks/>
          </p:cNvSpPr>
          <p:nvPr/>
        </p:nvSpPr>
        <p:spPr>
          <a:xfrm>
            <a:off x="531900" y="487537"/>
            <a:ext cx="8693063"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000" b="1" kern="1200">
                <a:solidFill>
                  <a:schemeClr val="tx1"/>
                </a:solidFill>
                <a:latin typeface="+mj-lt"/>
                <a:ea typeface="+mj-ea"/>
                <a:cs typeface="+mj-cs"/>
              </a:defRPr>
            </a:lvl1pPr>
          </a:lstStyle>
          <a:p>
            <a:pPr algn="ctr"/>
            <a:endParaRPr lang="es-CL" sz="3200" dirty="0"/>
          </a:p>
          <a:p>
            <a:pPr algn="ctr"/>
            <a:r>
              <a:rPr lang="es-CL" sz="3200" dirty="0"/>
              <a:t>Respuestas sección “Durante la lectura” página 22:</a:t>
            </a:r>
          </a:p>
          <a:p>
            <a:pPr algn="ctr"/>
            <a:endParaRPr lang="es-CL" sz="3200" dirty="0"/>
          </a:p>
        </p:txBody>
      </p:sp>
    </p:spTree>
    <p:extLst>
      <p:ext uri="{BB962C8B-B14F-4D97-AF65-F5344CB8AC3E}">
        <p14:creationId xmlns:p14="http://schemas.microsoft.com/office/powerpoint/2010/main" val="724725709"/>
      </p:ext>
    </p:extLst>
  </p:cSld>
  <p:clrMapOvr>
    <a:masterClrMapping/>
  </p:clrMapOvr>
</p:sld>
</file>

<file path=ppt/theme/theme1.xml><?xml version="1.0" encoding="utf-8"?>
<a:theme xmlns:a="http://schemas.openxmlformats.org/drawingml/2006/main" name="Tema de Office">
  <a:themeElements>
    <a:clrScheme name="NAC Parvularia">
      <a:dk1>
        <a:srgbClr val="000000"/>
      </a:dk1>
      <a:lt1>
        <a:srgbClr val="FFFFFF"/>
      </a:lt1>
      <a:dk2>
        <a:srgbClr val="44546A"/>
      </a:dk2>
      <a:lt2>
        <a:srgbClr val="E7E6E6"/>
      </a:lt2>
      <a:accent1>
        <a:srgbClr val="DE3C24"/>
      </a:accent1>
      <a:accent2>
        <a:srgbClr val="008E00"/>
      </a:accent2>
      <a:accent3>
        <a:srgbClr val="F3E957"/>
      </a:accent3>
      <a:accent4>
        <a:srgbClr val="FFC000"/>
      </a:accent4>
      <a:accent5>
        <a:srgbClr val="5B9BD5"/>
      </a:accent5>
      <a:accent6>
        <a:srgbClr val="A9A9A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2" id="{C6C6EC7B-47A6-6B49-83E4-7C18E9D7FBBE}" vid="{E7D21742-DC0A-1C47-AF07-33DFFB7314C2}"/>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2" id="{C6C6EC7B-47A6-6B49-83E4-7C18E9D7FBBE}" vid="{095DB8BF-0936-B54E-8054-230E3A4E5AEC}"/>
    </a:ext>
  </a:extLst>
</a:theme>
</file>

<file path=ppt/theme/theme3.xml><?xml version="1.0" encoding="utf-8"?>
<a:theme xmlns:a="http://schemas.openxmlformats.org/drawingml/2006/main" name="3_Diseño personalizado">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ción2" id="{C6C6EC7B-47A6-6B49-83E4-7C18E9D7FBBE}" vid="{5F612313-6A11-3F41-9651-348765BEE886}"/>
    </a:ext>
  </a:extLst>
</a:theme>
</file>

<file path=docProps/app.xml><?xml version="1.0" encoding="utf-8"?>
<Properties xmlns="http://schemas.openxmlformats.org/officeDocument/2006/extended-properties" xmlns:vt="http://schemas.openxmlformats.org/officeDocument/2006/docPropsVTypes">
  <Template>PPT Educación Básica (5)</Template>
  <TotalTime>10</TotalTime>
  <Words>1741</Words>
  <Application>Microsoft Macintosh PowerPoint</Application>
  <PresentationFormat>A4 (210 x 297 mm)</PresentationFormat>
  <Paragraphs>151</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24</vt:i4>
      </vt:variant>
    </vt:vector>
  </HeadingPairs>
  <TitlesOfParts>
    <vt:vector size="31" baseType="lpstr">
      <vt:lpstr>Arial</vt:lpstr>
      <vt:lpstr>Calibri</vt:lpstr>
      <vt:lpstr>Calibri Light</vt:lpstr>
      <vt:lpstr>Wingdings</vt:lpstr>
      <vt:lpstr>Tema de Office</vt:lpstr>
      <vt:lpstr>Diseño personalizado</vt:lpstr>
      <vt:lpstr>3_Diseño personalizado</vt:lpstr>
      <vt:lpstr>Solucionario Guía N° 1</vt:lpstr>
      <vt:lpstr>Cuento: “Púas”</vt:lpstr>
      <vt:lpstr>Solucionario Guía N° 2</vt:lpstr>
      <vt:lpstr>Cuento: “Los Payachatas”  </vt:lpstr>
      <vt:lpstr>Respuesta de desarrollo:</vt:lpstr>
      <vt:lpstr>Solucionario Guía N° 3</vt:lpstr>
      <vt:lpstr>Cuento: “Blancanieves y los siete enanitos”  </vt:lpstr>
      <vt:lpstr>Presentación de PowerPoint</vt:lpstr>
      <vt:lpstr>Presentación de PowerPoint</vt:lpstr>
      <vt:lpstr>Presentación de PowerPoint</vt:lpstr>
      <vt:lpstr>Presentación de PowerPoint</vt:lpstr>
      <vt:lpstr>Presentación de PowerPoint</vt:lpstr>
      <vt:lpstr>Presentación de PowerPoint</vt:lpstr>
      <vt:lpstr>Solucionario Guía N° 4</vt:lpstr>
      <vt:lpstr>“Explicar las características físicas y psicológicas de los personajes”.  </vt:lpstr>
      <vt:lpstr>Presentación de PowerPoint</vt:lpstr>
      <vt:lpstr>Solucionario Guía N° 5</vt:lpstr>
      <vt:lpstr>Cuento: “Fray Perico y su borrico”</vt:lpstr>
      <vt:lpstr>Presentación de PowerPoint</vt:lpstr>
      <vt:lpstr>Solucionario Guía N° 6</vt:lpstr>
      <vt:lpstr>Actividad: “Escuchar activamente un cuento”</vt:lpstr>
      <vt:lpstr>Presentación de PowerPoint</vt:lpstr>
      <vt:lpstr>Presentación de PowerPoint</vt:lpstr>
      <vt:lpstr>Presentación de PowerPoint</vt:lpstr>
    </vt:vector>
  </TitlesOfParts>
  <Company>Inacap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Solucionario Guía N° 1</dc:title>
  <dc:creator>Cristian Toledo Flores</dc:creator>
  <cp:lastModifiedBy>Renato Briceño Espinoza</cp:lastModifiedBy>
  <cp:revision>2</cp:revision>
  <dcterms:created xsi:type="dcterms:W3CDTF">2020-03-31T21:36:02Z</dcterms:created>
  <dcterms:modified xsi:type="dcterms:W3CDTF">2020-04-01T17:03:10Z</dcterms:modified>
</cp:coreProperties>
</file>