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23" r:id="rId2"/>
    <p:sldMasterId id="2147483710" r:id="rId3"/>
  </p:sldMasterIdLst>
  <p:sldIdLst>
    <p:sldId id="256" r:id="rId4"/>
    <p:sldId id="265" r:id="rId5"/>
    <p:sldId id="266" r:id="rId6"/>
  </p:sldIdLst>
  <p:sldSz cx="9906000" cy="6858000" type="A4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460434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768808"/>
            <a:ext cx="646043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29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308958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765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1872138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234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B40B7-DBAB-D546-8266-A7A61D39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5750D-A13F-E44C-929F-BFD722BEB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0FAA47-6C95-B54F-80B8-C826EDC9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748017-C239-5341-BBA2-313AD2622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6556C5-8D3D-BA46-923A-F62ECCD4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62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012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4012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4922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20DF3-3CA4-6448-8750-4CBEC3BF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89707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BCA123-6EBF-2B48-B644-52C2D1210F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F7F2A4-C8C3-CF43-A86F-380C1E670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11ECAA-BF03-C246-BCDB-E55690A7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F3CF77-3089-AA42-BB85-A79657E5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F01CC6-260C-C844-92E8-F2D94695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8923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DB719-2F23-0E4A-8295-B1A165FF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230369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8EE139-64EB-6E4B-A0ED-28B375749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68F4FB-E901-DD46-A048-02C83B9B9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09F0E9-659E-7247-8D9E-9E90334F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8D7BBE-1D1D-9E40-91AA-464A948F04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FF0FB23-FF10-A84A-ABAE-4FC6229E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CBA7CB4-946A-9145-ABA0-930E3B1DB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EECB7C-D0E9-9541-BA24-B74B956D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8404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F12E6B-774B-B94B-8F43-93D6FC5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B8B024-AFF8-1E44-A4BA-04827223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A922C7-385F-9944-A98E-403C1712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4FB781-CA78-DA4D-8CD4-2339DA9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709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A27CE8-860B-124C-809C-330321D3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EC2415-84E7-2742-A00C-A880B33A7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7680D4-2654-3F4A-A5D2-A0FC0F497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574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B4070-8093-FB46-A937-E7B68479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5A3260-A852-0149-B16C-79F525C1C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DD681F-3B0E-1148-8844-CEF11AE2FE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ED02A9-A2B5-BF49-BA03-8AC374D4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EED72C-070C-3B4C-9445-68EBEF11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E15F86-C830-B54F-B5BC-1591D0CF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768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7045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391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C8D72-E163-C748-A180-1DE5EF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4077A1-D75E-BD42-B9DD-5E462B4C9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7F27250-3D79-7B49-9325-62DC46DDC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C4A80F-3183-3643-9DF4-D969DCCED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A96142-869F-AB47-9073-73F72FA5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D8D3D6-490F-8D43-9079-DB62F369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64629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B3866-06B2-FB44-BF3E-26EC0F4D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8A453A9-5012-5A46-B557-E18E25EA4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0D5EBB-ECE5-9C4A-88FB-E69C5CDE0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808CEA-BB76-0849-BD17-AA95748A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8B1365-63D9-A548-BAEC-88096776F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16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D060C3-E7F2-B442-8AC9-1B4895B2B0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5797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7F22B3-C000-604C-A041-699B8E3D5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9F09FE-1EB5-414D-AD46-969FEF3C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A49056-08DB-494B-BC3C-1CDB755A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757C7-1F54-8842-BDFB-A920DFEC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334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E49377-1891-9747-9ADC-38F15DD6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1FB72-F5C6-0F4A-AE6F-831FB6F64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703B4C-D02A-DE4C-9973-7D500A3BA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8E8FE7-E3A3-1B45-B917-628680E3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D3E414-894B-BB48-A58D-45FD03E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3001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7644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644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1507" y="6356352"/>
            <a:ext cx="285153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9250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8272E-5B49-DD47-83FF-AFD6450C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119BC-A1B6-4E40-918C-9DE62F13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195762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DDD05F-B0F0-874E-A962-E71FBDDC5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825625"/>
            <a:ext cx="4195763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09D923-06F0-3A40-AAEA-1390D964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B20EDD-A66B-0E48-9976-39B3C18B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3CC8C7-4A52-BE48-ACAB-33A8C5B87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84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0F6D6-42A3-AC46-B650-7A0BD005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6" y="365125"/>
            <a:ext cx="8345872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5806D7-387F-1B4E-8E45-A928BE1BC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B9D1F9-209F-0D4C-9C0D-86060FDA9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E24B05-34CA-1F49-A0BF-49BD4E2A2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CL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75FAB19-6E7C-3A4C-9293-BDE8D04C3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1ED1D1C-B020-7E48-B201-D8D83F3B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9B3E66E-D6E1-1442-93BB-BFFF89E7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448CBA7-DD96-9142-8624-6A057C52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7837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54A24-01FD-7A4E-8B3B-678350C9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F22DC7-3E0A-294E-84A6-006C6D110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8C8CD9-796D-1548-9C1B-6DBEF63B5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075E042-802C-5A48-B06C-90A813D2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544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CCD421-2C1C-5C43-A7FA-0E204450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02B5F05-16D3-1148-9724-DBEFFE136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E678AA-2507-9A42-B9AD-C409A9C17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280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39B78-96E6-764A-ACEC-DA036E2B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1B2296-ED5E-9F4E-B7A9-089F9319D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239D9D-F5EB-034F-A00D-0CBA66D53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F1531-1277-9F43-93D6-6A10FB2E5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DF0427-5AB6-F541-85E7-9053D48B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65C169-613A-724A-91AF-99A0D2523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139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256" y="211756"/>
            <a:ext cx="4484176" cy="273357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5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6256" y="2945331"/>
            <a:ext cx="4484175" cy="31443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534" y="6129341"/>
            <a:ext cx="2044517" cy="365125"/>
          </a:xfrm>
        </p:spPr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29752" y="6356352"/>
            <a:ext cx="3063292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12534" y="6534155"/>
            <a:ext cx="1274496" cy="365125"/>
          </a:xfrm>
        </p:spPr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0938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370A4-19FD-E44F-B888-A48A32AC8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B431AC8-4E98-6745-A214-05E5AD90FD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F9DB71-1365-AA45-AA62-E3E510EE2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4F2F3-1E8F-8141-8FA1-C1D679B6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E899EB-1A45-DC41-9539-5A2A68E42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E603A6-149A-AA49-BB85-E119D02EC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1673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BB061-FE7A-C442-A541-149D2B31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BFEB6F-FEE6-9D4F-8370-CB6BAC2B9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DA726E-DD72-A54C-9DA8-27140BCC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3CEC9-E09C-C545-AD0A-733F9555E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EE291F-111E-3A4E-8D95-AAE37DF5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8747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FEC626-4E53-6945-99B3-7661C0A7E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9775" y="365125"/>
            <a:ext cx="194834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BD0402D-118A-844F-9109-8F8A0729A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5633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BA2BE7-9604-A549-AF8D-6F4C37B1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D27819-A82A-8D44-9A62-7FE42FE3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5CB40A-1878-B044-A46C-EECE02F33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556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28970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14749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288417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581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280082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06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co c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025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o marca de agua"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3DDBF3-012D-964C-8F98-9A6B8F33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5F4768-3EAA-C843-AAB5-EF1AFF59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BE28BA-C840-D84B-96BA-970523DED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109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09988" y="6356352"/>
            <a:ext cx="3583056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5175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061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367A-BA69-2E45-8EFB-495A67487531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0467" y="6356352"/>
            <a:ext cx="12744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A5630-BB53-4C40-8F31-30C43906DE49}" type="slidenum">
              <a:rPr lang="es-CL" smtClean="0"/>
              <a:t>‹Nº›</a:t>
            </a:fld>
            <a:endParaRPr lang="es-CL"/>
          </a:p>
        </p:txBody>
      </p:sp>
      <p:sp>
        <p:nvSpPr>
          <p:cNvPr id="7" name="Marcador de título 6">
            <a:extLst>
              <a:ext uri="{FF2B5EF4-FFF2-40B4-BE49-F238E27FC236}">
                <a16:creationId xmlns:a16="http://schemas.microsoft.com/office/drawing/2014/main" id="{91144737-02DC-7C40-9386-504D683A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260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146CCE-5934-CD42-B568-0FD2298B0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34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5641D6-3859-F340-AE98-FBB28D9A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5"/>
            <a:ext cx="83185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3AC580-0388-5F46-87AB-48C4D1D18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3AFDAE-D89A-AE4B-82DD-DB3DE9B44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21556-86E8-1C49-8DBE-8BBE10666C63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FF704E-4F33-F340-8D61-D79B0A2F2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ACDC48-A938-2C4B-B8AA-129A391B5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4ED8A-DB83-1D4C-A8EE-CFA43573EFB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483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5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C34166D-2563-5F4E-9247-1698915A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25"/>
            <a:ext cx="8328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695835-0A4C-854B-B7C5-1BFD2E9FB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E6829F-7026-AB43-B30D-6E83BA0DA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7E69-FAFF-A349-BF82-5E62C809216B}" type="datetimeFigureOut">
              <a:rPr lang="es-CL" smtClean="0"/>
              <a:t>28-03-20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CE1C85-A77C-D444-9B22-CCB40B039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C0730-461B-3449-893D-E91ADB823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EE89-7B0B-3C46-B039-A74282632E9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68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22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5A2F5-30FA-D542-B64E-B0A50B02C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0"/>
            <a:ext cx="6952343" cy="2387600"/>
          </a:xfrm>
        </p:spPr>
        <p:txBody>
          <a:bodyPr/>
          <a:lstStyle/>
          <a:p>
            <a:r>
              <a:rPr lang="es-CL" dirty="0"/>
              <a:t>UNIT 1 (Review 4-6 KET)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8EE449-7E67-9743-8A35-6F8AAF42DE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English Department</a:t>
            </a:r>
          </a:p>
          <a:p>
            <a:r>
              <a:rPr lang="es-CL" dirty="0"/>
              <a:t>2do Medio</a:t>
            </a:r>
          </a:p>
        </p:txBody>
      </p:sp>
    </p:spTree>
    <p:extLst>
      <p:ext uri="{BB962C8B-B14F-4D97-AF65-F5344CB8AC3E}">
        <p14:creationId xmlns:p14="http://schemas.microsoft.com/office/powerpoint/2010/main" val="1207032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E6F2A79-032F-D344-AF2D-2996A0DC6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16" t="3387" r="5662" b="5820"/>
          <a:stretch/>
        </p:blipFill>
        <p:spPr>
          <a:xfrm>
            <a:off x="1001485" y="0"/>
            <a:ext cx="4876801" cy="6878713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24A2092-FD91-B444-99F5-934F0CD4C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9396" y="24266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84EF44-A7E8-4740-87CB-1D1F5F5A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3B2084-E46B-AE41-BF8B-CA75F2E4C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6C41D1-2940-F547-BCC3-E083FEE34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90EB948-1C17-B746-8475-6FAB66ABC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1" t="8054" r="2788"/>
          <a:stretch/>
        </p:blipFill>
        <p:spPr>
          <a:xfrm>
            <a:off x="682328" y="-4761"/>
            <a:ext cx="4963886" cy="68580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87E984F-8B62-664E-921A-00618694C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1732" y="261143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NAC Parvular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E3C24"/>
      </a:accent1>
      <a:accent2>
        <a:srgbClr val="008E00"/>
      </a:accent2>
      <a:accent3>
        <a:srgbClr val="F3E957"/>
      </a:accent3>
      <a:accent4>
        <a:srgbClr val="FFC000"/>
      </a:accent4>
      <a:accent5>
        <a:srgbClr val="5B9BD5"/>
      </a:accent5>
      <a:accent6>
        <a:srgbClr val="A9A9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9C5DD878-416D-D84D-879A-E95EEBFA6BAF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41B2ED15-6EFB-B24C-B823-EA825DAFE636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Educación Media" id="{3C30B8FE-63F1-FF4B-91CE-CB4837F9A26D}" vid="{A50413CE-5F6B-F24B-B77E-D5B7764729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1166</TotalTime>
  <Words>11</Words>
  <Application>Microsoft Macintosh PowerPoint</Application>
  <PresentationFormat>A4 (210 x 297 mm)</PresentationFormat>
  <Paragraphs>3</Paragraphs>
  <Slides>3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Diseño personalizado</vt:lpstr>
      <vt:lpstr>3_Diseño personalizado</vt:lpstr>
      <vt:lpstr>UNIT 1 (Review 4-6 KET)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Renato Briceño Espinoza</dc:creator>
  <cp:lastModifiedBy>nikol rojas pineda</cp:lastModifiedBy>
  <cp:revision>14</cp:revision>
  <dcterms:created xsi:type="dcterms:W3CDTF">2020-03-25T20:56:26Z</dcterms:created>
  <dcterms:modified xsi:type="dcterms:W3CDTF">2020-03-28T18:46:42Z</dcterms:modified>
</cp:coreProperties>
</file>