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3" r:id="rId2"/>
    <p:sldMasterId id="2147483710" r:id="rId3"/>
  </p:sldMasterIdLst>
  <p:sldIdLst>
    <p:sldId id="256" r:id="rId4"/>
    <p:sldId id="258" r:id="rId5"/>
    <p:sldId id="259" r:id="rId6"/>
    <p:sldId id="260" r:id="rId7"/>
    <p:sldId id="265" r:id="rId8"/>
    <p:sldId id="266" r:id="rId9"/>
  </p:sldIdLst>
  <p:sldSz cx="9906000" cy="6858000" type="A4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4674"/>
  </p:normalViewPr>
  <p:slideViewPr>
    <p:cSldViewPr snapToGrid="0" snapToObjects="1">
      <p:cViewPr varScale="1">
        <p:scale>
          <a:sx n="88" d="100"/>
          <a:sy n="88" d="100"/>
        </p:scale>
        <p:origin x="1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46043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768808"/>
            <a:ext cx="64604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9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308958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765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1872138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234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B40B7-DBAB-D546-8266-A7A61D39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5750D-A13F-E44C-929F-BFD722BE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0FAA47-6C95-B54F-80B8-C826EDC9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748017-C239-5341-BBA2-313AD262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6556C5-8D3D-BA46-923A-F62ECCD42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62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012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4012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4922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20DF3-3CA4-6448-8750-4CBEC3BF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289707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BCA123-6EBF-2B48-B644-52C2D1210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F7F2A4-C8C3-CF43-A86F-380C1E670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11ECAA-BF03-C246-BCDB-E55690A7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F3CF77-3089-AA42-BB85-A79657E5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F01CC6-260C-C844-92E8-F2D94695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9232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DB719-2F23-0E4A-8295-B1A165FF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230369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8EE139-64EB-6E4B-A0ED-28B375749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68F4FB-E901-DD46-A048-02C83B9B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09F0E9-659E-7247-8D9E-9E90334F1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8D7BBE-1D1D-9E40-91AA-464A948F0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FF0FB23-FF10-A84A-ABAE-4FC6229E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BA7CB4-946A-9145-ABA0-930E3B1D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EECB7C-D0E9-9541-BA24-B74B956D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840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12E6B-774B-B94B-8F43-93D6FC5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B8B024-AFF8-1E44-A4BA-04827223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A922C7-385F-9944-A98E-403C1712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4FB781-CA78-DA4D-8CD4-2339DA9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709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FA27CE8-860B-124C-809C-330321D3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EC2415-84E7-2742-A00C-A880B33A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7680D4-2654-3F4A-A5D2-A0FC0F49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74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B4070-8093-FB46-A937-E7B68479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5A3260-A852-0149-B16C-79F525C1C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DD681F-3B0E-1148-8844-CEF11AE2F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ED02A9-A2B5-BF49-BA03-8AC374D4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EED72C-070C-3B4C-9445-68EBEF11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E15F86-C830-B54F-B5BC-1591D0CF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768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27045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391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C8D72-E163-C748-A180-1DE5EFB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4077A1-D75E-BD42-B9DD-5E462B4C9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F27250-3D79-7B49-9325-62DC46DDC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C4A80F-3183-3643-9DF4-D969DCCE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A96142-869F-AB47-9073-73F72FA5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D8D3D6-490F-8D43-9079-DB62F369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4629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B3866-06B2-FB44-BF3E-26EC0F4D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A453A9-5012-5A46-B557-E18E25EA4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D5EBB-ECE5-9C4A-88FB-E69C5CDE0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808CEA-BB76-0849-BD17-AA95748A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8B1365-63D9-A548-BAEC-88096776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166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D060C3-E7F2-B442-8AC9-1B4895B2B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1957972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22B3-C000-604C-A041-699B8E3D5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9F09FE-1EB5-414D-AD46-969FEF3C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A49056-08DB-494B-BC3C-1CDB755A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1757C7-1F54-8842-BDFB-A920DFEC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0334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49377-1891-9747-9ADC-38F15DD6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01FB72-F5C6-0F4A-AE6F-831FB6F6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703B4C-D02A-DE4C-9973-7D500A3B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8E8FE7-E3A3-1B45-B917-628680E3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D3E414-894B-BB48-A58D-45FD03E2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3001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7644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644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1507" y="6356352"/>
            <a:ext cx="2851536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9250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8272E-5B49-DD47-83FF-AFD6450C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119BC-A1B6-4E40-918C-9DE62F134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DDD05F-B0F0-874E-A962-E71FBDDC5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09D923-06F0-3A40-AAEA-1390D964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B20EDD-A66B-0E48-9976-39B3C18B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3CC8C7-4A52-BE48-ACAB-33A8C5B8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84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0F6D6-42A3-AC46-B650-7A0BD005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6" y="365125"/>
            <a:ext cx="834587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5806D7-387F-1B4E-8E45-A928BE1BC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B9D1F9-209F-0D4C-9C0D-86060FDA9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E24B05-34CA-1F49-A0BF-49BD4E2A2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75FAB19-6E7C-3A4C-9293-BDE8D04C3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1ED1D1C-B020-7E48-B201-D8D83F3B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9B3E66E-D6E1-1442-93BB-BFFF89E7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448CBA7-DD96-9142-8624-6A057C52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7837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54A24-01FD-7A4E-8B3B-678350C9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F22DC7-3E0A-294E-84A6-006C6D11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8C8CD9-796D-1548-9C1B-6DBEF63B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75E042-802C-5A48-B06C-90A813D2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544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CCD421-2C1C-5C43-A7FA-0E204450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2B5F05-16D3-1148-9724-DBEFFE13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E678AA-2507-9A42-B9AD-C409A9C1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628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39B78-96E6-764A-ACEC-DA036E2B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1B2296-ED5E-9F4E-B7A9-089F9319D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239D9D-F5EB-034F-A00D-0CBA66D53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F1531-1277-9F43-93D6-6A10FB2E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DF0427-5AB6-F541-85E7-9053D48B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65C169-613A-724A-91AF-99A0D252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139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256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6256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9752" y="6356352"/>
            <a:ext cx="3063292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093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370A4-19FD-E44F-B888-A48A32AC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B431AC8-4E98-6745-A214-05E5AD90F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F9DB71-1365-AA45-AA62-E3E510EE2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4F2F3-1E8F-8141-8FA1-C1D679B6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E899EB-1A45-DC41-9539-5A2A68E4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E603A6-149A-AA49-BB85-E119D02E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1673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BB061-FE7A-C442-A541-149D2B31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BFEB6F-FEE6-9D4F-8370-CB6BAC2B9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DA726E-DD72-A54C-9DA8-27140BCC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3CEC9-E09C-C545-AD0A-733F9555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EE291F-111E-3A4E-8D95-AAE37DF5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8747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FEC626-4E53-6945-99B3-7661C0A7E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194834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D0402D-118A-844F-9109-8F8A0729A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BA2BE7-9604-A549-AF8D-6F4C37B1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27819-A82A-8D44-9A62-7FE42FE3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5CB40A-1878-B044-A46C-EECE02F33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56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28970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474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28841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581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280082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806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025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o marca de agua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3DDBF3-012D-964C-8F98-9A6B8F33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5F4768-3EAA-C843-AAB5-EF1AFF59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BE28BA-C840-D84B-96BA-970523DE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09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175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0617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0467" y="6356352"/>
            <a:ext cx="1274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91144737-02DC-7C40-9386-504D683A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260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146CCE-5934-CD42-B568-0FD2298B0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534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05641D6-3859-F340-AE98-FBB28D9A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318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3AC580-0388-5F46-87AB-48C4D1D1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3AFDAE-D89A-AE4B-82DD-DB3DE9B44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F704E-4F33-F340-8D61-D79B0A2F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ACDC48-A938-2C4B-B8AA-129A391B5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483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5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34166D-2563-5F4E-9247-1698915A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365125"/>
            <a:ext cx="8328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695835-0A4C-854B-B7C5-1BFD2E9F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E6829F-7026-AB43-B30D-6E83BA0DA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CE1C85-A77C-D444-9B22-CCB40B039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C0730-461B-3449-893D-E91ADB823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68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2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1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5A2F5-30FA-D542-B64E-B0A50B02C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/>
              <a:t>UNIT 1 (7.1 KET)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8EE449-7E67-9743-8A35-6F8AAF42D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English Department</a:t>
            </a:r>
          </a:p>
          <a:p>
            <a:r>
              <a:rPr lang="es-CL" dirty="0"/>
              <a:t>2do Medio</a:t>
            </a:r>
          </a:p>
        </p:txBody>
      </p:sp>
    </p:spTree>
    <p:extLst>
      <p:ext uri="{BB962C8B-B14F-4D97-AF65-F5344CB8AC3E}">
        <p14:creationId xmlns:p14="http://schemas.microsoft.com/office/powerpoint/2010/main" val="120703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03E9C7C-7FF4-B249-8C93-D06DE282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CONJUNCTIONS</a:t>
            </a:r>
          </a:p>
        </p:txBody>
      </p:sp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id="{2A0A3046-A187-BB44-BD38-AB22C4860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827026"/>
              </p:ext>
            </p:extLst>
          </p:nvPr>
        </p:nvGraphicFramePr>
        <p:xfrm>
          <a:off x="681037" y="1419058"/>
          <a:ext cx="8543925" cy="1440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5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0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85">
                <a:tc>
                  <a:txBody>
                    <a:bodyPr/>
                    <a:lstStyle/>
                    <a:p>
                      <a:r>
                        <a:rPr lang="es-ES_tradnl" b="1" dirty="0"/>
                        <a:t>Sara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likes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wearing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dresses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err="1">
                          <a:solidFill>
                            <a:schemeClr val="bg1"/>
                          </a:solidFill>
                        </a:rPr>
                        <a:t>but</a:t>
                      </a:r>
                      <a:endParaRPr lang="es-ES_tradnl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I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always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wear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jeans</a:t>
                      </a:r>
                      <a:endParaRPr lang="es-ES_trad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85">
                <a:tc>
                  <a:txBody>
                    <a:bodyPr/>
                    <a:lstStyle/>
                    <a:p>
                      <a:r>
                        <a:rPr lang="es-ES_tradnl" b="1" dirty="0"/>
                        <a:t>I </a:t>
                      </a:r>
                      <a:r>
                        <a:rPr lang="es-ES_tradnl" b="1" dirty="0" err="1"/>
                        <a:t>wear</a:t>
                      </a:r>
                      <a:r>
                        <a:rPr lang="es-ES_tradnl" b="1" dirty="0"/>
                        <a:t> a </a:t>
                      </a:r>
                      <a:r>
                        <a:rPr lang="es-ES_tradnl" b="1" dirty="0" err="1"/>
                        <a:t>coat</a:t>
                      </a:r>
                      <a:r>
                        <a:rPr lang="es-ES_tradnl" b="1" baseline="0" dirty="0"/>
                        <a:t> 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err="1">
                          <a:solidFill>
                            <a:srgbClr val="FF0000"/>
                          </a:solidFill>
                        </a:rPr>
                        <a:t>when</a:t>
                      </a:r>
                      <a:endParaRPr lang="es-ES_tradn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err="1"/>
                        <a:t>It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is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cold</a:t>
                      </a:r>
                      <a:endParaRPr lang="es-ES_trad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85">
                <a:tc>
                  <a:txBody>
                    <a:bodyPr/>
                    <a:lstStyle/>
                    <a:p>
                      <a:r>
                        <a:rPr lang="es-ES_tradnl" b="1" dirty="0"/>
                        <a:t>I </a:t>
                      </a:r>
                      <a:r>
                        <a:rPr lang="es-ES_tradnl" b="1" dirty="0" err="1"/>
                        <a:t>often</a:t>
                      </a:r>
                      <a:r>
                        <a:rPr lang="es-ES_tradnl" b="1" dirty="0"/>
                        <a:t> </a:t>
                      </a:r>
                      <a:r>
                        <a:rPr lang="es-ES_tradnl" b="1" dirty="0" err="1"/>
                        <a:t>wear</a:t>
                      </a:r>
                      <a:r>
                        <a:rPr lang="es-ES_tradnl" b="1" dirty="0"/>
                        <a:t> </a:t>
                      </a:r>
                      <a:r>
                        <a:rPr lang="es-ES_tradnl" b="1" dirty="0" err="1"/>
                        <a:t>these</a:t>
                      </a:r>
                      <a:r>
                        <a:rPr lang="es-ES_tradnl" b="1" dirty="0"/>
                        <a:t> </a:t>
                      </a:r>
                      <a:r>
                        <a:rPr lang="es-ES_tradnl" b="1" dirty="0" err="1"/>
                        <a:t>jeans</a:t>
                      </a:r>
                      <a:r>
                        <a:rPr lang="es-ES_tradnl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err="1">
                          <a:solidFill>
                            <a:srgbClr val="FF0000"/>
                          </a:solidFill>
                        </a:rPr>
                        <a:t>because</a:t>
                      </a:r>
                      <a:endParaRPr lang="es-ES_tradn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I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like</a:t>
                      </a:r>
                      <a:r>
                        <a:rPr lang="es-ES_tradnl" b="1" baseline="0" dirty="0"/>
                        <a:t> </a:t>
                      </a:r>
                      <a:r>
                        <a:rPr lang="es-ES_tradnl" b="1" baseline="0" dirty="0" err="1"/>
                        <a:t>them</a:t>
                      </a:r>
                      <a:endParaRPr lang="es-ES_trad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72306B7-8158-D446-B99A-0439B5D4FB5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1039" y="3018969"/>
            <a:ext cx="8543923" cy="352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b="1" dirty="0" err="1"/>
              <a:t>We</a:t>
            </a:r>
            <a:r>
              <a:rPr lang="es-ES_tradnl" b="1" dirty="0"/>
              <a:t> use </a:t>
            </a:r>
            <a:r>
              <a:rPr lang="es-ES_tradnl" b="1" dirty="0" err="1">
                <a:solidFill>
                  <a:srgbClr val="7030A0"/>
                </a:solidFill>
              </a:rPr>
              <a:t>conjunctions</a:t>
            </a:r>
            <a:r>
              <a:rPr lang="es-ES_tradnl" b="1" dirty="0"/>
              <a:t> to </a:t>
            </a:r>
            <a:r>
              <a:rPr lang="es-ES_tradnl" b="1" dirty="0" err="1"/>
              <a:t>join</a:t>
            </a:r>
            <a:r>
              <a:rPr lang="es-ES_tradnl" b="1" dirty="0"/>
              <a:t> </a:t>
            </a:r>
            <a:r>
              <a:rPr lang="es-ES_tradnl" b="1" dirty="0" err="1"/>
              <a:t>two</a:t>
            </a:r>
            <a:r>
              <a:rPr lang="es-ES_tradnl" b="1" dirty="0"/>
              <a:t> </a:t>
            </a:r>
            <a:r>
              <a:rPr lang="es-ES_tradnl" b="1" dirty="0" err="1"/>
              <a:t>sentences</a:t>
            </a:r>
            <a:r>
              <a:rPr lang="es-ES_tradnl" b="1" dirty="0"/>
              <a:t> </a:t>
            </a:r>
            <a:r>
              <a:rPr lang="es-ES_tradnl" b="1" dirty="0" err="1"/>
              <a:t>together</a:t>
            </a:r>
            <a:r>
              <a:rPr lang="es-ES_tradnl" b="1" dirty="0"/>
              <a:t>.</a:t>
            </a:r>
          </a:p>
          <a:p>
            <a:endParaRPr lang="es-ES_tradnl" b="1" dirty="0"/>
          </a:p>
          <a:p>
            <a:pPr marL="285750" indent="-285750">
              <a:buFont typeface="Arial" charset="0"/>
              <a:buChar char="•"/>
            </a:pPr>
            <a:r>
              <a:rPr lang="es-ES_tradnl" b="1" dirty="0" err="1"/>
              <a:t>We</a:t>
            </a:r>
            <a:r>
              <a:rPr lang="es-ES_tradnl" b="1" dirty="0"/>
              <a:t> use</a:t>
            </a:r>
            <a:r>
              <a:rPr lang="es-ES_tradnl" b="1" dirty="0">
                <a:solidFill>
                  <a:srgbClr val="FF0000"/>
                </a:solidFill>
              </a:rPr>
              <a:t> AND </a:t>
            </a:r>
            <a:r>
              <a:rPr lang="es-ES_tradnl" b="1" dirty="0" err="1"/>
              <a:t>when</a:t>
            </a:r>
            <a:r>
              <a:rPr lang="es-ES_tradnl" b="1" dirty="0"/>
              <a:t> </a:t>
            </a:r>
            <a:r>
              <a:rPr lang="es-ES_tradnl" b="1" dirty="0" err="1"/>
              <a:t>the</a:t>
            </a:r>
            <a:r>
              <a:rPr lang="es-ES_tradnl" b="1" dirty="0"/>
              <a:t> </a:t>
            </a:r>
            <a:r>
              <a:rPr lang="es-ES_tradnl" b="1" dirty="0" err="1"/>
              <a:t>sentences</a:t>
            </a:r>
            <a:r>
              <a:rPr lang="es-ES_tradnl" b="1" dirty="0"/>
              <a:t> are similar and </a:t>
            </a:r>
            <a:r>
              <a:rPr lang="es-ES_tradnl" b="1" dirty="0" err="1"/>
              <a:t>we</a:t>
            </a:r>
            <a:r>
              <a:rPr lang="es-ES_tradnl" b="1" dirty="0"/>
              <a:t> use </a:t>
            </a:r>
            <a:r>
              <a:rPr lang="es-ES_tradnl" b="1" dirty="0">
                <a:solidFill>
                  <a:srgbClr val="FF0000"/>
                </a:solidFill>
              </a:rPr>
              <a:t>BUT</a:t>
            </a:r>
            <a:r>
              <a:rPr lang="es-ES_tradnl" b="1" dirty="0"/>
              <a:t> </a:t>
            </a:r>
            <a:r>
              <a:rPr lang="es-ES_tradnl" b="1" dirty="0" err="1"/>
              <a:t>when</a:t>
            </a:r>
            <a:r>
              <a:rPr lang="es-ES_tradnl" b="1" dirty="0"/>
              <a:t> </a:t>
            </a:r>
          </a:p>
          <a:p>
            <a:r>
              <a:rPr lang="es-ES_tradnl" b="1" dirty="0" err="1"/>
              <a:t>they</a:t>
            </a:r>
            <a:r>
              <a:rPr lang="es-ES_tradnl" b="1" dirty="0"/>
              <a:t> are </a:t>
            </a:r>
            <a:r>
              <a:rPr lang="es-ES_tradnl" b="1" dirty="0" err="1"/>
              <a:t>different</a:t>
            </a:r>
            <a:r>
              <a:rPr lang="es-ES_tradnl" b="1" dirty="0"/>
              <a:t>.</a:t>
            </a:r>
          </a:p>
          <a:p>
            <a:endParaRPr lang="es-ES_tradnl" b="1" dirty="0"/>
          </a:p>
          <a:p>
            <a:r>
              <a:rPr lang="es-ES_tradnl" b="1" dirty="0" err="1">
                <a:solidFill>
                  <a:srgbClr val="7030A0"/>
                </a:solidFill>
              </a:rPr>
              <a:t>Example</a:t>
            </a:r>
            <a:r>
              <a:rPr lang="es-ES_tradnl" b="1" dirty="0">
                <a:solidFill>
                  <a:srgbClr val="7030A0"/>
                </a:solidFill>
              </a:rPr>
              <a:t>: </a:t>
            </a:r>
            <a:r>
              <a:rPr lang="es-ES_tradnl" b="1" dirty="0"/>
              <a:t>Sara </a:t>
            </a:r>
            <a:r>
              <a:rPr lang="es-ES_tradnl" b="1" dirty="0" err="1"/>
              <a:t>likes</a:t>
            </a:r>
            <a:r>
              <a:rPr lang="es-ES_tradnl" b="1" dirty="0"/>
              <a:t> </a:t>
            </a:r>
            <a:r>
              <a:rPr lang="es-ES_tradnl" b="1" dirty="0" err="1"/>
              <a:t>skirts</a:t>
            </a:r>
            <a:r>
              <a:rPr lang="es-ES_tradnl" b="1" dirty="0"/>
              <a:t> </a:t>
            </a:r>
            <a:r>
              <a:rPr lang="es-ES_tradnl" b="1" dirty="0">
                <a:solidFill>
                  <a:srgbClr val="FF0000"/>
                </a:solidFill>
              </a:rPr>
              <a:t>and</a:t>
            </a:r>
            <a:r>
              <a:rPr lang="es-ES_tradnl" b="1" dirty="0"/>
              <a:t> </a:t>
            </a:r>
            <a:r>
              <a:rPr lang="es-ES_tradnl" b="1" dirty="0" err="1"/>
              <a:t>she</a:t>
            </a:r>
            <a:r>
              <a:rPr lang="es-ES_tradnl" b="1" dirty="0"/>
              <a:t> </a:t>
            </a:r>
            <a:r>
              <a:rPr lang="es-ES_tradnl" b="1" dirty="0" err="1"/>
              <a:t>likes</a:t>
            </a:r>
            <a:r>
              <a:rPr lang="es-ES_tradnl" b="1" dirty="0"/>
              <a:t> </a:t>
            </a:r>
            <a:r>
              <a:rPr lang="es-ES_tradnl" b="1" dirty="0" err="1"/>
              <a:t>dresses</a:t>
            </a:r>
            <a:r>
              <a:rPr lang="es-ES_tradnl" b="1" dirty="0"/>
              <a:t>.</a:t>
            </a:r>
          </a:p>
          <a:p>
            <a:r>
              <a:rPr lang="es-ES_tradnl" b="1" dirty="0"/>
              <a:t>             Sara </a:t>
            </a:r>
            <a:r>
              <a:rPr lang="es-ES_tradnl" b="1" dirty="0" err="1"/>
              <a:t>likes</a:t>
            </a:r>
            <a:r>
              <a:rPr lang="es-ES_tradnl" b="1" dirty="0"/>
              <a:t> </a:t>
            </a:r>
            <a:r>
              <a:rPr lang="es-ES_tradnl" b="1" dirty="0" err="1"/>
              <a:t>skirts</a:t>
            </a:r>
            <a:r>
              <a:rPr lang="es-ES_tradnl" b="1" dirty="0"/>
              <a:t> </a:t>
            </a:r>
            <a:r>
              <a:rPr lang="es-ES_tradnl" b="1" dirty="0" err="1">
                <a:solidFill>
                  <a:srgbClr val="FF0000"/>
                </a:solidFill>
              </a:rPr>
              <a:t>but</a:t>
            </a:r>
            <a:r>
              <a:rPr lang="es-ES_tradnl" b="1" dirty="0">
                <a:solidFill>
                  <a:srgbClr val="FF0000"/>
                </a:solidFill>
              </a:rPr>
              <a:t> </a:t>
            </a:r>
            <a:r>
              <a:rPr lang="es-ES_tradnl" b="1" dirty="0" err="1"/>
              <a:t>Gemma</a:t>
            </a:r>
            <a:r>
              <a:rPr lang="es-ES_tradnl" b="1" dirty="0"/>
              <a:t> </a:t>
            </a:r>
            <a:r>
              <a:rPr lang="es-ES_tradnl" b="1" dirty="0" err="1"/>
              <a:t>likes</a:t>
            </a:r>
            <a:r>
              <a:rPr lang="es-ES_tradnl" b="1" dirty="0"/>
              <a:t> </a:t>
            </a:r>
            <a:r>
              <a:rPr lang="es-ES_tradnl" b="1" dirty="0" err="1"/>
              <a:t>jeans</a:t>
            </a:r>
            <a:r>
              <a:rPr lang="es-ES_tradnl" b="1" dirty="0"/>
              <a:t>.</a:t>
            </a:r>
          </a:p>
        </p:txBody>
      </p:sp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A769D70-F8F4-C74E-9821-176DA0AB9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9463" y="4397829"/>
            <a:ext cx="584821" cy="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E183A45-C91C-A745-BE7B-08B007D5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365128"/>
            <a:ext cx="4195762" cy="1086302"/>
          </a:xfrm>
        </p:spPr>
        <p:txBody>
          <a:bodyPr/>
          <a:lstStyle/>
          <a:p>
            <a:r>
              <a:rPr lang="es-CL" dirty="0"/>
              <a:t>More Conjunctions</a:t>
            </a: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1CE2B099-D6BF-4341-8CD5-B0E37457AFCE}"/>
              </a:ext>
            </a:extLst>
          </p:cNvPr>
          <p:cNvSpPr txBox="1">
            <a:spLocks/>
          </p:cNvSpPr>
          <p:nvPr/>
        </p:nvSpPr>
        <p:spPr>
          <a:xfrm>
            <a:off x="932564" y="1451430"/>
            <a:ext cx="8496944" cy="4392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s-ES_tradnl" sz="2000" b="1" dirty="0" err="1">
                <a:solidFill>
                  <a:schemeClr val="tx1"/>
                </a:solidFill>
              </a:rPr>
              <a:t>We</a:t>
            </a:r>
            <a:r>
              <a:rPr lang="es-ES_tradnl" sz="2000" b="1" dirty="0">
                <a:solidFill>
                  <a:schemeClr val="tx1"/>
                </a:solidFill>
              </a:rPr>
              <a:t> use </a:t>
            </a:r>
            <a:r>
              <a:rPr lang="es-ES_tradnl" sz="2000" b="1" dirty="0">
                <a:solidFill>
                  <a:srgbClr val="FF0000"/>
                </a:solidFill>
              </a:rPr>
              <a:t>OR </a:t>
            </a:r>
            <a:r>
              <a:rPr lang="es-ES_tradnl" sz="2000" b="1" dirty="0">
                <a:solidFill>
                  <a:schemeClr val="tx1"/>
                </a:solidFill>
              </a:rPr>
              <a:t>to </a:t>
            </a:r>
            <a:r>
              <a:rPr lang="es-ES_tradnl" sz="2000" b="1" dirty="0" err="1">
                <a:solidFill>
                  <a:schemeClr val="tx1"/>
                </a:solidFill>
              </a:rPr>
              <a:t>give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an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alternative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</a:p>
          <a:p>
            <a:endParaRPr lang="es-ES_tradnl" sz="2000" b="1" dirty="0">
              <a:solidFill>
                <a:schemeClr val="tx1"/>
              </a:solidFill>
            </a:endParaRPr>
          </a:p>
          <a:p>
            <a:r>
              <a:rPr lang="es-ES_tradnl" sz="2000" b="1" dirty="0" err="1">
                <a:solidFill>
                  <a:srgbClr val="7030A0"/>
                </a:solidFill>
              </a:rPr>
              <a:t>Example</a:t>
            </a:r>
            <a:r>
              <a:rPr lang="es-ES_tradnl" sz="2000" b="1" dirty="0">
                <a:solidFill>
                  <a:srgbClr val="7030A0"/>
                </a:solidFill>
              </a:rPr>
              <a:t>: </a:t>
            </a:r>
            <a:r>
              <a:rPr lang="es-ES_tradnl" sz="2000" b="1" dirty="0">
                <a:solidFill>
                  <a:schemeClr val="tx1"/>
                </a:solidFill>
              </a:rPr>
              <a:t>I </a:t>
            </a:r>
            <a:r>
              <a:rPr lang="es-ES_tradnl" sz="2000" b="1" dirty="0" err="1">
                <a:solidFill>
                  <a:schemeClr val="tx1"/>
                </a:solidFill>
              </a:rPr>
              <a:t>usually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wear</a:t>
            </a:r>
            <a:r>
              <a:rPr lang="es-ES_tradnl" sz="2000" b="1" dirty="0">
                <a:solidFill>
                  <a:schemeClr val="tx1"/>
                </a:solidFill>
              </a:rPr>
              <a:t> a </a:t>
            </a:r>
            <a:r>
              <a:rPr lang="es-ES_tradnl" sz="2000" b="1" dirty="0" err="1">
                <a:solidFill>
                  <a:schemeClr val="tx1"/>
                </a:solidFill>
              </a:rPr>
              <a:t>jacket</a:t>
            </a:r>
            <a:r>
              <a:rPr lang="es-ES_tradnl" sz="2000" b="1" dirty="0">
                <a:solidFill>
                  <a:schemeClr val="tx1"/>
                </a:solidFill>
              </a:rPr>
              <a:t>, </a:t>
            </a:r>
            <a:r>
              <a:rPr lang="es-ES_tradnl" sz="2000" b="1" dirty="0" err="1">
                <a:solidFill>
                  <a:schemeClr val="tx1"/>
                </a:solidFill>
              </a:rPr>
              <a:t>or</a:t>
            </a:r>
            <a:r>
              <a:rPr lang="es-ES_tradnl" sz="2000" b="1" dirty="0">
                <a:solidFill>
                  <a:schemeClr val="tx1"/>
                </a:solidFill>
              </a:rPr>
              <a:t> I </a:t>
            </a:r>
            <a:r>
              <a:rPr lang="es-ES_tradnl" sz="2000" b="1" dirty="0" err="1">
                <a:solidFill>
                  <a:schemeClr val="tx1"/>
                </a:solidFill>
              </a:rPr>
              <a:t>sometimes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wear</a:t>
            </a:r>
            <a:r>
              <a:rPr lang="es-ES_tradnl" sz="2000" b="1" dirty="0">
                <a:solidFill>
                  <a:schemeClr val="tx1"/>
                </a:solidFill>
              </a:rPr>
              <a:t> a </a:t>
            </a:r>
            <a:r>
              <a:rPr lang="es-ES_tradnl" sz="2000" b="1" dirty="0" err="1">
                <a:solidFill>
                  <a:schemeClr val="tx1"/>
                </a:solidFill>
              </a:rPr>
              <a:t>coat</a:t>
            </a:r>
            <a:r>
              <a:rPr lang="es-ES_tradnl" sz="2000" b="1" dirty="0">
                <a:solidFill>
                  <a:schemeClr val="tx1"/>
                </a:solidFill>
              </a:rPr>
              <a:t>.</a:t>
            </a:r>
          </a:p>
          <a:p>
            <a:endParaRPr lang="es-ES_tradnl" sz="2000" b="1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sz="2000" b="1" dirty="0" err="1">
                <a:solidFill>
                  <a:schemeClr val="tx1"/>
                </a:solidFill>
              </a:rPr>
              <a:t>We</a:t>
            </a:r>
            <a:r>
              <a:rPr lang="es-ES_tradnl" sz="2000" b="1" dirty="0">
                <a:solidFill>
                  <a:schemeClr val="tx1"/>
                </a:solidFill>
              </a:rPr>
              <a:t> use </a:t>
            </a:r>
            <a:r>
              <a:rPr lang="es-ES_tradnl" sz="2000" b="1" dirty="0">
                <a:solidFill>
                  <a:srgbClr val="FF0000"/>
                </a:solidFill>
              </a:rPr>
              <a:t>BECAUSE</a:t>
            </a:r>
            <a:r>
              <a:rPr lang="es-ES_tradnl" sz="2000" b="1" dirty="0">
                <a:solidFill>
                  <a:schemeClr val="tx1"/>
                </a:solidFill>
              </a:rPr>
              <a:t> to </a:t>
            </a:r>
            <a:r>
              <a:rPr lang="es-ES_tradnl" sz="2000" b="1" dirty="0" err="1">
                <a:solidFill>
                  <a:schemeClr val="tx1"/>
                </a:solidFill>
              </a:rPr>
              <a:t>give</a:t>
            </a:r>
            <a:r>
              <a:rPr lang="es-ES_tradnl" sz="2000" b="1" dirty="0">
                <a:solidFill>
                  <a:schemeClr val="tx1"/>
                </a:solidFill>
              </a:rPr>
              <a:t> a </a:t>
            </a:r>
            <a:r>
              <a:rPr lang="es-ES_tradnl" sz="2000" b="1" dirty="0" err="1">
                <a:solidFill>
                  <a:schemeClr val="tx1"/>
                </a:solidFill>
              </a:rPr>
              <a:t>reason</a:t>
            </a:r>
            <a:r>
              <a:rPr lang="es-ES_tradnl" sz="2000" b="1" dirty="0">
                <a:solidFill>
                  <a:schemeClr val="tx1"/>
                </a:solidFill>
              </a:rPr>
              <a:t>, and </a:t>
            </a:r>
            <a:r>
              <a:rPr lang="es-ES_tradnl" sz="2000" b="1" dirty="0" err="1">
                <a:solidFill>
                  <a:schemeClr val="tx1"/>
                </a:solidFill>
              </a:rPr>
              <a:t>we</a:t>
            </a:r>
            <a:r>
              <a:rPr lang="es-ES_tradnl" sz="2000" b="1" dirty="0">
                <a:solidFill>
                  <a:schemeClr val="tx1"/>
                </a:solidFill>
              </a:rPr>
              <a:t> use </a:t>
            </a:r>
            <a:r>
              <a:rPr lang="es-ES_tradnl" sz="2000" b="1" dirty="0">
                <a:solidFill>
                  <a:srgbClr val="FF0000"/>
                </a:solidFill>
              </a:rPr>
              <a:t>SO</a:t>
            </a:r>
            <a:r>
              <a:rPr lang="es-ES_tradnl" sz="2000" b="1" dirty="0">
                <a:solidFill>
                  <a:schemeClr val="tx1"/>
                </a:solidFill>
              </a:rPr>
              <a:t> to </a:t>
            </a:r>
            <a:r>
              <a:rPr lang="es-ES_tradnl" sz="2000" b="1" dirty="0" err="1">
                <a:solidFill>
                  <a:schemeClr val="tx1"/>
                </a:solidFill>
              </a:rPr>
              <a:t>give</a:t>
            </a:r>
            <a:r>
              <a:rPr lang="es-ES_tradnl" sz="2000" b="1" dirty="0">
                <a:solidFill>
                  <a:schemeClr val="tx1"/>
                </a:solidFill>
              </a:rPr>
              <a:t> a </a:t>
            </a:r>
            <a:r>
              <a:rPr lang="es-ES_tradnl" sz="2000" b="1" dirty="0" err="1">
                <a:solidFill>
                  <a:schemeClr val="tx1"/>
                </a:solidFill>
              </a:rPr>
              <a:t>result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</a:p>
          <a:p>
            <a:endParaRPr lang="es-ES_tradnl" sz="2000" b="1" dirty="0">
              <a:solidFill>
                <a:schemeClr val="tx1"/>
              </a:solidFill>
            </a:endParaRPr>
          </a:p>
          <a:p>
            <a:r>
              <a:rPr lang="es-ES_tradnl" sz="2000" b="1" dirty="0" err="1">
                <a:solidFill>
                  <a:srgbClr val="7030A0"/>
                </a:solidFill>
              </a:rPr>
              <a:t>Example</a:t>
            </a:r>
            <a:r>
              <a:rPr lang="es-ES_tradnl" sz="2000" b="1" dirty="0">
                <a:solidFill>
                  <a:srgbClr val="7030A0"/>
                </a:solidFill>
              </a:rPr>
              <a:t>: </a:t>
            </a:r>
            <a:r>
              <a:rPr lang="es-ES_tradnl" sz="2000" b="1" dirty="0">
                <a:solidFill>
                  <a:schemeClr val="tx1"/>
                </a:solidFill>
              </a:rPr>
              <a:t>He </a:t>
            </a:r>
            <a:r>
              <a:rPr lang="es-ES_tradnl" sz="2000" b="1" dirty="0" err="1">
                <a:solidFill>
                  <a:schemeClr val="tx1"/>
                </a:solidFill>
              </a:rPr>
              <a:t>was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cold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rgbClr val="FF0000"/>
                </a:solidFill>
              </a:rPr>
              <a:t>because</a:t>
            </a:r>
            <a:r>
              <a:rPr lang="es-ES_tradnl" sz="2000" b="1" dirty="0">
                <a:solidFill>
                  <a:schemeClr val="tx1"/>
                </a:solidFill>
              </a:rPr>
              <a:t> he </a:t>
            </a:r>
            <a:r>
              <a:rPr lang="es-ES_tradnl" sz="2000" b="1" dirty="0" err="1">
                <a:solidFill>
                  <a:schemeClr val="tx1"/>
                </a:solidFill>
              </a:rPr>
              <a:t>was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wearing</a:t>
            </a:r>
            <a:r>
              <a:rPr lang="es-ES_tradnl" sz="2000" b="1" dirty="0">
                <a:solidFill>
                  <a:schemeClr val="tx1"/>
                </a:solidFill>
              </a:rPr>
              <a:t> shorts and a T-</a:t>
            </a:r>
            <a:r>
              <a:rPr lang="es-ES_tradnl" sz="2000" b="1" dirty="0" err="1">
                <a:solidFill>
                  <a:schemeClr val="tx1"/>
                </a:solidFill>
              </a:rPr>
              <a:t>shirt</a:t>
            </a:r>
            <a:r>
              <a:rPr lang="es-ES_tradnl" sz="2000" b="1" dirty="0">
                <a:solidFill>
                  <a:schemeClr val="tx1"/>
                </a:solidFill>
              </a:rPr>
              <a:t>.</a:t>
            </a:r>
          </a:p>
          <a:p>
            <a:r>
              <a:rPr lang="es-ES_tradnl" sz="2000" b="1" dirty="0">
                <a:solidFill>
                  <a:schemeClr val="tx1"/>
                </a:solidFill>
              </a:rPr>
              <a:t>                 He </a:t>
            </a:r>
            <a:r>
              <a:rPr lang="es-ES_tradnl" sz="2000" b="1" dirty="0" err="1">
                <a:solidFill>
                  <a:schemeClr val="tx1"/>
                </a:solidFill>
              </a:rPr>
              <a:t>was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cold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>
                <a:solidFill>
                  <a:srgbClr val="FF0000"/>
                </a:solidFill>
              </a:rPr>
              <a:t>so </a:t>
            </a:r>
            <a:r>
              <a:rPr lang="es-ES_tradnl" sz="2000" b="1" dirty="0">
                <a:solidFill>
                  <a:schemeClr val="tx1"/>
                </a:solidFill>
              </a:rPr>
              <a:t>he </a:t>
            </a:r>
            <a:r>
              <a:rPr lang="es-ES_tradnl" sz="2000" b="1" dirty="0" err="1">
                <a:solidFill>
                  <a:schemeClr val="tx1"/>
                </a:solidFill>
              </a:rPr>
              <a:t>put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on</a:t>
            </a:r>
            <a:r>
              <a:rPr lang="es-ES_tradnl" sz="2000" b="1" dirty="0">
                <a:solidFill>
                  <a:schemeClr val="tx1"/>
                </a:solidFill>
              </a:rPr>
              <a:t> a sweater.</a:t>
            </a:r>
          </a:p>
          <a:p>
            <a:endParaRPr lang="es-ES_tradnl" sz="2000" b="1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sz="2000" b="1" dirty="0" err="1">
                <a:solidFill>
                  <a:schemeClr val="tx1"/>
                </a:solidFill>
              </a:rPr>
              <a:t>We</a:t>
            </a:r>
            <a:r>
              <a:rPr lang="es-ES_tradnl" sz="2000" b="1" dirty="0">
                <a:solidFill>
                  <a:schemeClr val="tx1"/>
                </a:solidFill>
              </a:rPr>
              <a:t> use </a:t>
            </a:r>
            <a:r>
              <a:rPr lang="es-ES_tradnl" sz="2000" b="1" dirty="0">
                <a:solidFill>
                  <a:srgbClr val="FF0000"/>
                </a:solidFill>
              </a:rPr>
              <a:t>WHEN</a:t>
            </a:r>
            <a:r>
              <a:rPr lang="es-ES_tradnl" sz="2000" b="1" dirty="0">
                <a:solidFill>
                  <a:schemeClr val="tx1"/>
                </a:solidFill>
              </a:rPr>
              <a:t> and </a:t>
            </a:r>
            <a:r>
              <a:rPr lang="es-ES_tradnl" sz="2000" b="1" dirty="0">
                <a:solidFill>
                  <a:srgbClr val="FF0000"/>
                </a:solidFill>
              </a:rPr>
              <a:t>IF</a:t>
            </a:r>
            <a:r>
              <a:rPr lang="es-ES_tradnl" sz="2000" b="1" dirty="0">
                <a:solidFill>
                  <a:schemeClr val="tx1"/>
                </a:solidFill>
              </a:rPr>
              <a:t> to </a:t>
            </a:r>
            <a:r>
              <a:rPr lang="es-ES_tradnl" sz="2000" b="1" dirty="0" err="1">
                <a:solidFill>
                  <a:schemeClr val="tx1"/>
                </a:solidFill>
              </a:rPr>
              <a:t>talk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about</a:t>
            </a:r>
            <a:r>
              <a:rPr lang="es-ES_tradnl" sz="2000" b="1" dirty="0">
                <a:solidFill>
                  <a:schemeClr val="tx1"/>
                </a:solidFill>
              </a:rPr>
              <a:t> a time </a:t>
            </a:r>
            <a:r>
              <a:rPr lang="es-ES_tradnl" sz="2000" b="1" dirty="0" err="1">
                <a:solidFill>
                  <a:schemeClr val="tx1"/>
                </a:solidFill>
              </a:rPr>
              <a:t>or</a:t>
            </a:r>
            <a:r>
              <a:rPr lang="es-ES_tradnl" sz="2000" b="1" dirty="0">
                <a:solidFill>
                  <a:schemeClr val="tx1"/>
                </a:solidFill>
              </a:rPr>
              <a:t> a particular </a:t>
            </a:r>
            <a:r>
              <a:rPr lang="es-ES_tradnl" sz="2000" b="1" dirty="0" err="1">
                <a:solidFill>
                  <a:schemeClr val="tx1"/>
                </a:solidFill>
              </a:rPr>
              <a:t>situation</a:t>
            </a:r>
            <a:r>
              <a:rPr lang="es-ES_tradnl" sz="2000" b="1" dirty="0">
                <a:solidFill>
                  <a:schemeClr val="tx1"/>
                </a:solidFill>
              </a:rPr>
              <a:t>.</a:t>
            </a:r>
          </a:p>
          <a:p>
            <a:endParaRPr lang="es-ES_tradnl" sz="2000" b="1" dirty="0">
              <a:solidFill>
                <a:schemeClr val="tx1"/>
              </a:solidFill>
            </a:endParaRPr>
          </a:p>
          <a:p>
            <a:r>
              <a:rPr lang="es-ES_tradnl" sz="2000" b="1" dirty="0" err="1">
                <a:solidFill>
                  <a:srgbClr val="7030A0"/>
                </a:solidFill>
              </a:rPr>
              <a:t>Example</a:t>
            </a:r>
            <a:r>
              <a:rPr lang="es-ES_tradnl" sz="2000" b="1" dirty="0">
                <a:solidFill>
                  <a:srgbClr val="7030A0"/>
                </a:solidFill>
              </a:rPr>
              <a:t>: </a:t>
            </a:r>
            <a:r>
              <a:rPr lang="es-ES_tradnl" sz="2000" b="1" dirty="0">
                <a:solidFill>
                  <a:schemeClr val="tx1"/>
                </a:solidFill>
              </a:rPr>
              <a:t>I </a:t>
            </a:r>
            <a:r>
              <a:rPr lang="es-ES_tradnl" sz="2000" b="1" dirty="0" err="1">
                <a:solidFill>
                  <a:schemeClr val="tx1"/>
                </a:solidFill>
              </a:rPr>
              <a:t>wear</a:t>
            </a:r>
            <a:r>
              <a:rPr lang="es-ES_tradnl" sz="2000" b="1" dirty="0">
                <a:solidFill>
                  <a:schemeClr val="tx1"/>
                </a:solidFill>
              </a:rPr>
              <a:t> a </a:t>
            </a:r>
            <a:r>
              <a:rPr lang="es-ES_tradnl" sz="2000" b="1" dirty="0" err="1">
                <a:solidFill>
                  <a:schemeClr val="tx1"/>
                </a:solidFill>
              </a:rPr>
              <a:t>coat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rgbClr val="FF0000"/>
                </a:solidFill>
              </a:rPr>
              <a:t>when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it’s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cold</a:t>
            </a:r>
            <a:r>
              <a:rPr lang="es-ES_tradnl" sz="2000" b="1" dirty="0">
                <a:solidFill>
                  <a:schemeClr val="tx1"/>
                </a:solidFill>
              </a:rPr>
              <a:t>.</a:t>
            </a:r>
          </a:p>
          <a:p>
            <a:r>
              <a:rPr lang="es-ES_tradnl" sz="2000" b="1" dirty="0">
                <a:solidFill>
                  <a:srgbClr val="7030A0"/>
                </a:solidFill>
              </a:rPr>
              <a:t>                 </a:t>
            </a:r>
            <a:r>
              <a:rPr lang="es-ES_tradnl" sz="2000" b="1" dirty="0">
                <a:solidFill>
                  <a:schemeClr val="tx1"/>
                </a:solidFill>
              </a:rPr>
              <a:t>He </a:t>
            </a:r>
            <a:r>
              <a:rPr lang="es-ES_tradnl" sz="2000" b="1" dirty="0" err="1">
                <a:solidFill>
                  <a:schemeClr val="tx1"/>
                </a:solidFill>
              </a:rPr>
              <a:t>usually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wears</a:t>
            </a:r>
            <a:r>
              <a:rPr lang="es-ES_tradnl" sz="2000" b="1" dirty="0">
                <a:solidFill>
                  <a:schemeClr val="tx1"/>
                </a:solidFill>
              </a:rPr>
              <a:t> shorts</a:t>
            </a:r>
            <a:r>
              <a:rPr lang="es-ES_tradnl" sz="2000" b="1" dirty="0">
                <a:solidFill>
                  <a:srgbClr val="FF0000"/>
                </a:solidFill>
              </a:rPr>
              <a:t> </a:t>
            </a:r>
            <a:r>
              <a:rPr lang="es-ES_tradnl" sz="2000" b="1" dirty="0" err="1">
                <a:solidFill>
                  <a:srgbClr val="FF0000"/>
                </a:solidFill>
              </a:rPr>
              <a:t>if</a:t>
            </a:r>
            <a:r>
              <a:rPr lang="es-ES_tradnl" sz="2000" b="1" dirty="0">
                <a:solidFill>
                  <a:srgbClr val="FF0000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it’s</a:t>
            </a:r>
            <a:r>
              <a:rPr lang="es-ES_tradnl" sz="2000" b="1" dirty="0">
                <a:solidFill>
                  <a:schemeClr val="tx1"/>
                </a:solidFill>
              </a:rPr>
              <a:t> </a:t>
            </a:r>
            <a:r>
              <a:rPr lang="es-ES_tradnl" sz="2000" b="1" dirty="0" err="1">
                <a:solidFill>
                  <a:schemeClr val="tx1"/>
                </a:solidFill>
              </a:rPr>
              <a:t>hot</a:t>
            </a:r>
            <a:endParaRPr lang="es-ES_tradnl" sz="2000" b="1" dirty="0">
              <a:solidFill>
                <a:srgbClr val="7030A0"/>
              </a:solidFill>
            </a:endParaRPr>
          </a:p>
          <a:p>
            <a:endParaRPr lang="es-ES_tradnl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CDE2808-714D-2F4C-9937-378083DEC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1877" y="404586"/>
            <a:ext cx="503693" cy="5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172C05C-A424-254D-BE8E-E23AA5FB7A92}"/>
              </a:ext>
            </a:extLst>
          </p:cNvPr>
          <p:cNvSpPr txBox="1">
            <a:spLocks/>
          </p:cNvSpPr>
          <p:nvPr/>
        </p:nvSpPr>
        <p:spPr>
          <a:xfrm>
            <a:off x="0" y="247124"/>
            <a:ext cx="9144000" cy="8844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/>
              <a:t>      A PAIR OF</a:t>
            </a:r>
            <a:r>
              <a:rPr lang="mr-IN"/>
              <a:t>…</a:t>
            </a:r>
            <a:endParaRPr lang="es-ES_tradnl" dirty="0"/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2BB162D-5F67-8043-962F-088EF97D9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584388"/>
              </p:ext>
            </p:extLst>
          </p:nvPr>
        </p:nvGraphicFramePr>
        <p:xfrm>
          <a:off x="1132114" y="1131590"/>
          <a:ext cx="7750628" cy="1698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7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7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7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232">
                <a:tc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err="1"/>
                        <a:t>pair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Plural</a:t>
                      </a:r>
                      <a:r>
                        <a:rPr lang="es-ES_tradnl" baseline="0" dirty="0"/>
                        <a:t> </a:t>
                      </a:r>
                      <a:r>
                        <a:rPr lang="es-ES_tradnl" baseline="0" dirty="0" err="1"/>
                        <a:t>noun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r>
                        <a:rPr lang="es-ES_tradnl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err="1"/>
                        <a:t>pair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err="1"/>
                        <a:t>shoes</a:t>
                      </a:r>
                      <a:endParaRPr lang="es-ES_trad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232">
                <a:tc>
                  <a:txBody>
                    <a:bodyPr/>
                    <a:lstStyle/>
                    <a:p>
                      <a:r>
                        <a:rPr lang="es-ES_tradnl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err="1"/>
                        <a:t>pair</a:t>
                      </a:r>
                      <a:endParaRPr lang="es-ES_tradn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/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b="1" dirty="0" err="1"/>
                        <a:t>trousers</a:t>
                      </a:r>
                      <a:endParaRPr lang="es-ES_tradn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E87B491C-B5C0-D340-BCE7-F9795DFB8F49}"/>
              </a:ext>
            </a:extLst>
          </p:cNvPr>
          <p:cNvSpPr txBox="1"/>
          <p:nvPr/>
        </p:nvSpPr>
        <p:spPr>
          <a:xfrm>
            <a:off x="1335315" y="3236686"/>
            <a:ext cx="7431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b="1" dirty="0" err="1"/>
              <a:t>We</a:t>
            </a:r>
            <a:r>
              <a:rPr lang="es-ES_tradnl" b="1" dirty="0"/>
              <a:t> use </a:t>
            </a:r>
            <a:r>
              <a:rPr lang="es-ES_tradnl" b="1" dirty="0">
                <a:solidFill>
                  <a:srgbClr val="FF0000"/>
                </a:solidFill>
              </a:rPr>
              <a:t>A</a:t>
            </a:r>
            <a:r>
              <a:rPr lang="es-ES_tradnl" b="1" dirty="0"/>
              <a:t> </a:t>
            </a:r>
            <a:r>
              <a:rPr lang="es-ES_tradnl" b="1" dirty="0">
                <a:solidFill>
                  <a:srgbClr val="FF0000"/>
                </a:solidFill>
              </a:rPr>
              <a:t>PAIR OF </a:t>
            </a:r>
            <a:r>
              <a:rPr lang="es-ES_tradnl" b="1" dirty="0" err="1"/>
              <a:t>when</a:t>
            </a:r>
            <a:r>
              <a:rPr lang="es-ES_tradnl" b="1" dirty="0"/>
              <a:t> </a:t>
            </a:r>
            <a:r>
              <a:rPr lang="es-ES_tradnl" b="1" dirty="0" err="1"/>
              <a:t>there</a:t>
            </a:r>
            <a:r>
              <a:rPr lang="es-ES_tradnl" b="1" dirty="0"/>
              <a:t> are </a:t>
            </a:r>
            <a:r>
              <a:rPr lang="es-ES_tradnl" b="1" dirty="0" err="1"/>
              <a:t>two</a:t>
            </a:r>
            <a:r>
              <a:rPr lang="es-ES_tradnl" b="1" dirty="0"/>
              <a:t> </a:t>
            </a:r>
            <a:r>
              <a:rPr lang="es-ES_tradnl" b="1" dirty="0" err="1"/>
              <a:t>things</a:t>
            </a:r>
            <a:r>
              <a:rPr lang="es-ES_tradnl" b="1" dirty="0"/>
              <a:t>.</a:t>
            </a:r>
          </a:p>
          <a:p>
            <a:r>
              <a:rPr lang="es-ES_tradnl" b="1" dirty="0" err="1">
                <a:solidFill>
                  <a:srgbClr val="7030A0"/>
                </a:solidFill>
              </a:rPr>
              <a:t>Example</a:t>
            </a:r>
            <a:r>
              <a:rPr lang="es-ES_tradnl" b="1" dirty="0">
                <a:solidFill>
                  <a:srgbClr val="7030A0"/>
                </a:solidFill>
              </a:rPr>
              <a:t>: </a:t>
            </a:r>
            <a:r>
              <a:rPr lang="es-ES_tradnl" b="1" dirty="0"/>
              <a:t>A </a:t>
            </a:r>
            <a:r>
              <a:rPr lang="es-ES_tradnl" b="1" dirty="0" err="1"/>
              <a:t>pair</a:t>
            </a:r>
            <a:r>
              <a:rPr lang="es-ES_tradnl" b="1" dirty="0"/>
              <a:t> of </a:t>
            </a:r>
            <a:r>
              <a:rPr lang="es-ES_tradnl" b="1" dirty="0" err="1"/>
              <a:t>trainers</a:t>
            </a:r>
            <a:endParaRPr lang="es-ES_tradnl" b="1" dirty="0"/>
          </a:p>
          <a:p>
            <a:r>
              <a:rPr lang="es-ES_tradnl" b="1" dirty="0"/>
              <a:t>             A </a:t>
            </a:r>
            <a:r>
              <a:rPr lang="es-ES_tradnl" b="1" dirty="0" err="1"/>
              <a:t>pair</a:t>
            </a:r>
            <a:r>
              <a:rPr lang="es-ES_tradnl" b="1" dirty="0"/>
              <a:t> of </a:t>
            </a:r>
            <a:r>
              <a:rPr lang="es-ES_tradnl" b="1" dirty="0" err="1"/>
              <a:t>boots</a:t>
            </a:r>
            <a:endParaRPr lang="es-ES_tradnl" b="1" dirty="0"/>
          </a:p>
          <a:p>
            <a:endParaRPr lang="es-ES_tradnl" b="1" dirty="0"/>
          </a:p>
          <a:p>
            <a:pPr marL="285750" indent="-285750">
              <a:buFont typeface="Arial" charset="0"/>
              <a:buChar char="•"/>
            </a:pPr>
            <a:r>
              <a:rPr lang="es-ES_tradnl" b="1" dirty="0" err="1"/>
              <a:t>We</a:t>
            </a:r>
            <a:r>
              <a:rPr lang="es-ES_tradnl" b="1" dirty="0"/>
              <a:t> </a:t>
            </a:r>
            <a:r>
              <a:rPr lang="es-ES_tradnl" b="1" dirty="0" err="1"/>
              <a:t>also</a:t>
            </a:r>
            <a:r>
              <a:rPr lang="es-ES_tradnl" b="1" dirty="0"/>
              <a:t> use </a:t>
            </a:r>
            <a:r>
              <a:rPr lang="es-ES_tradnl" b="1" dirty="0">
                <a:solidFill>
                  <a:srgbClr val="FF0000"/>
                </a:solidFill>
              </a:rPr>
              <a:t>A PAIR OF </a:t>
            </a:r>
            <a:r>
              <a:rPr lang="es-ES_tradnl" b="1" dirty="0" err="1"/>
              <a:t>for</a:t>
            </a:r>
            <a:r>
              <a:rPr lang="es-ES_tradnl" b="1" dirty="0"/>
              <a:t> </a:t>
            </a:r>
            <a:r>
              <a:rPr lang="es-ES_tradnl" b="1" dirty="0" err="1"/>
              <a:t>things</a:t>
            </a:r>
            <a:r>
              <a:rPr lang="es-ES_tradnl" b="1" dirty="0"/>
              <a:t> </a:t>
            </a:r>
            <a:r>
              <a:rPr lang="es-ES_tradnl" b="1" dirty="0" err="1"/>
              <a:t>with</a:t>
            </a:r>
            <a:r>
              <a:rPr lang="es-ES_tradnl" b="1" dirty="0"/>
              <a:t> </a:t>
            </a:r>
            <a:r>
              <a:rPr lang="es-ES_tradnl" b="1" dirty="0" err="1"/>
              <a:t>two</a:t>
            </a:r>
            <a:r>
              <a:rPr lang="es-ES_tradnl" b="1" dirty="0"/>
              <a:t> </a:t>
            </a:r>
            <a:r>
              <a:rPr lang="es-ES_tradnl" b="1" dirty="0" err="1"/>
              <a:t>parts</a:t>
            </a:r>
            <a:r>
              <a:rPr lang="es-ES_tradnl" b="1" dirty="0"/>
              <a:t>.</a:t>
            </a:r>
          </a:p>
          <a:p>
            <a:r>
              <a:rPr lang="es-ES_tradnl" b="1" dirty="0" err="1">
                <a:solidFill>
                  <a:srgbClr val="7030A0"/>
                </a:solidFill>
              </a:rPr>
              <a:t>Example</a:t>
            </a:r>
            <a:r>
              <a:rPr lang="es-ES_tradnl" b="1" dirty="0">
                <a:solidFill>
                  <a:srgbClr val="7030A0"/>
                </a:solidFill>
              </a:rPr>
              <a:t>: </a:t>
            </a:r>
            <a:r>
              <a:rPr lang="es-ES_tradnl" b="1" dirty="0"/>
              <a:t>A </a:t>
            </a:r>
            <a:r>
              <a:rPr lang="es-ES_tradnl" b="1" dirty="0" err="1"/>
              <a:t>pair</a:t>
            </a:r>
            <a:r>
              <a:rPr lang="es-ES_tradnl" b="1" dirty="0"/>
              <a:t> of </a:t>
            </a:r>
            <a:r>
              <a:rPr lang="es-ES_tradnl" b="1" dirty="0" err="1"/>
              <a:t>sunglasses</a:t>
            </a:r>
            <a:endParaRPr lang="es-ES_tradnl" b="1" dirty="0"/>
          </a:p>
          <a:p>
            <a:r>
              <a:rPr lang="es-ES_tradnl" b="1" dirty="0"/>
              <a:t>             A </a:t>
            </a:r>
            <a:r>
              <a:rPr lang="es-ES_tradnl" b="1" dirty="0" err="1"/>
              <a:t>pair</a:t>
            </a:r>
            <a:r>
              <a:rPr lang="es-ES_tradnl" b="1" dirty="0"/>
              <a:t> of </a:t>
            </a:r>
            <a:r>
              <a:rPr lang="es-ES_tradnl" b="1" dirty="0" err="1"/>
              <a:t>trousers</a:t>
            </a:r>
            <a:endParaRPr lang="es-ES_tradnl" b="1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DE100A2-D88E-0447-B4F2-AE29D6AB7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8914" y="5238308"/>
            <a:ext cx="671285" cy="67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54D6D2-6BA9-2D49-A6C5-1B33C270D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48" y="0"/>
            <a:ext cx="4982447" cy="68580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688F903-C8D2-9B4A-8FA0-34642CB56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8573" y="18102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4EF44-A7E8-4740-87CB-1D1F5F5A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18 Pista 18.mp3">
            <a:hlinkClick r:id="" action="ppaction://media"/>
            <a:extLst>
              <a:ext uri="{FF2B5EF4-FFF2-40B4-BE49-F238E27FC236}">
                <a16:creationId xmlns:a16="http://schemas.microsoft.com/office/drawing/2014/main" id="{C3353E6B-E49A-2D4D-B1E4-31D9DED10BC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6975" y="4513941"/>
            <a:ext cx="506867" cy="506867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3B2084-E46B-AE41-BF8B-CA75F2E4C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AD210F-B0D6-F541-B1DF-8CC974C14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28" y="0"/>
            <a:ext cx="4986897" cy="6858000"/>
          </a:xfrm>
          <a:prstGeom prst="rect">
            <a:avLst/>
          </a:prstGeom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B0CEA8A-6B5C-4744-B36B-44702A690B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2898" y="18513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NAC Parvulari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E3C24"/>
      </a:accent1>
      <a:accent2>
        <a:srgbClr val="008E00"/>
      </a:accent2>
      <a:accent3>
        <a:srgbClr val="F3E957"/>
      </a:accent3>
      <a:accent4>
        <a:srgbClr val="FFC000"/>
      </a:accent4>
      <a:accent5>
        <a:srgbClr val="5B9BD5"/>
      </a:accent5>
      <a:accent6>
        <a:srgbClr val="A9A9A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9C5DD878-416D-D84D-879A-E95EEBFA6BAF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41B2ED15-6EFB-B24C-B823-EA825DAFE636}"/>
    </a:ext>
  </a:extLst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A50413CE-5F6B-F24B-B77E-D5B7764729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1153</TotalTime>
  <Words>242</Words>
  <Application>Microsoft Macintosh PowerPoint</Application>
  <PresentationFormat>A4 (210 x 297 mm)</PresentationFormat>
  <Paragraphs>53</Paragraphs>
  <Slides>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Mangal</vt:lpstr>
      <vt:lpstr>Tema de Office</vt:lpstr>
      <vt:lpstr>Diseño personalizado</vt:lpstr>
      <vt:lpstr>3_Diseño personalizado</vt:lpstr>
      <vt:lpstr>UNIT 1 (7.1 KET)</vt:lpstr>
      <vt:lpstr>CONJUNCTIONS</vt:lpstr>
      <vt:lpstr>More Conjunctions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Renato Briceño Espinoza</dc:creator>
  <cp:lastModifiedBy>nikol rojas pineda</cp:lastModifiedBy>
  <cp:revision>12</cp:revision>
  <dcterms:created xsi:type="dcterms:W3CDTF">2020-03-25T20:56:26Z</dcterms:created>
  <dcterms:modified xsi:type="dcterms:W3CDTF">2020-03-28T18:35:25Z</dcterms:modified>
</cp:coreProperties>
</file>